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709" r:id="rId5"/>
  </p:sldMasterIdLst>
  <p:notesMasterIdLst>
    <p:notesMasterId r:id="rId49"/>
  </p:notesMasterIdLst>
  <p:sldIdLst>
    <p:sldId id="257" r:id="rId6"/>
    <p:sldId id="313" r:id="rId7"/>
    <p:sldId id="7784" r:id="rId8"/>
    <p:sldId id="263" r:id="rId9"/>
    <p:sldId id="281" r:id="rId10"/>
    <p:sldId id="282" r:id="rId11"/>
    <p:sldId id="283" r:id="rId12"/>
    <p:sldId id="284" r:id="rId13"/>
    <p:sldId id="285" r:id="rId14"/>
    <p:sldId id="286" r:id="rId15"/>
    <p:sldId id="287" r:id="rId16"/>
    <p:sldId id="288" r:id="rId17"/>
    <p:sldId id="289" r:id="rId18"/>
    <p:sldId id="290" r:id="rId19"/>
    <p:sldId id="266" r:id="rId20"/>
    <p:sldId id="291" r:id="rId21"/>
    <p:sldId id="292" r:id="rId22"/>
    <p:sldId id="293" r:id="rId23"/>
    <p:sldId id="294" r:id="rId24"/>
    <p:sldId id="295" r:id="rId25"/>
    <p:sldId id="296" r:id="rId26"/>
    <p:sldId id="297" r:id="rId27"/>
    <p:sldId id="271" r:id="rId28"/>
    <p:sldId id="298" r:id="rId29"/>
    <p:sldId id="299" r:id="rId30"/>
    <p:sldId id="300" r:id="rId31"/>
    <p:sldId id="301" r:id="rId32"/>
    <p:sldId id="302" r:id="rId33"/>
    <p:sldId id="303" r:id="rId34"/>
    <p:sldId id="304" r:id="rId35"/>
    <p:sldId id="309" r:id="rId36"/>
    <p:sldId id="314" r:id="rId37"/>
    <p:sldId id="305" r:id="rId38"/>
    <p:sldId id="306" r:id="rId39"/>
    <p:sldId id="307" r:id="rId40"/>
    <p:sldId id="308" r:id="rId41"/>
    <p:sldId id="310" r:id="rId42"/>
    <p:sldId id="7781" r:id="rId43"/>
    <p:sldId id="7782" r:id="rId44"/>
    <p:sldId id="7783" r:id="rId45"/>
    <p:sldId id="311" r:id="rId46"/>
    <p:sldId id="279" r:id="rId47"/>
    <p:sldId id="31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251"/>
    <a:srgbClr val="4D5457"/>
    <a:srgbClr val="26343B"/>
    <a:srgbClr val="F3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AF609-E118-436A-B733-4F1F320E4594}" v="1" dt="2026-01-20T22:58:24.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6301"/>
  </p:normalViewPr>
  <p:slideViewPr>
    <p:cSldViewPr snapToGrid="0">
      <p:cViewPr varScale="1">
        <p:scale>
          <a:sx n="121" d="100"/>
          <a:sy n="121" d="100"/>
        </p:scale>
        <p:origin x="108" y="15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Roitburg" userId="35918983-c3fe-4fdc-ac32-23230dfb0dab" providerId="ADAL" clId="{45FA6A39-51A2-4701-BDE9-5BBDF2FFB0CF}"/>
    <pc:docChg chg="custSel addSld delSld modSld sldOrd">
      <pc:chgData name="Igor Roitburg" userId="35918983-c3fe-4fdc-ac32-23230dfb0dab" providerId="ADAL" clId="{45FA6A39-51A2-4701-BDE9-5BBDF2FFB0CF}" dt="2026-01-21T13:12:56.847" v="649"/>
      <pc:docMkLst>
        <pc:docMk/>
      </pc:docMkLst>
      <pc:sldChg chg="modSp mod">
        <pc:chgData name="Igor Roitburg" userId="35918983-c3fe-4fdc-ac32-23230dfb0dab" providerId="ADAL" clId="{45FA6A39-51A2-4701-BDE9-5BBDF2FFB0CF}" dt="2026-01-21T00:10:22.741" v="604" actId="20577"/>
        <pc:sldMkLst>
          <pc:docMk/>
          <pc:sldMk cId="279441382" sldId="257"/>
        </pc:sldMkLst>
        <pc:spChg chg="mod">
          <ac:chgData name="Igor Roitburg" userId="35918983-c3fe-4fdc-ac32-23230dfb0dab" providerId="ADAL" clId="{45FA6A39-51A2-4701-BDE9-5BBDF2FFB0CF}" dt="2026-01-21T00:10:22.741" v="604" actId="20577"/>
          <ac:spMkLst>
            <pc:docMk/>
            <pc:sldMk cId="279441382" sldId="257"/>
            <ac:spMk id="10" creationId="{B5A6332C-CFBE-F1BE-8C66-7B58824BEF52}"/>
          </ac:spMkLst>
        </pc:spChg>
      </pc:sldChg>
      <pc:sldChg chg="addSp del">
        <pc:chgData name="Igor Roitburg" userId="35918983-c3fe-4fdc-ac32-23230dfb0dab" providerId="ADAL" clId="{45FA6A39-51A2-4701-BDE9-5BBDF2FFB0CF}" dt="2026-01-20T23:07:12.144" v="29" actId="47"/>
        <pc:sldMkLst>
          <pc:docMk/>
          <pc:sldMk cId="1190162174" sldId="261"/>
        </pc:sldMkLst>
        <pc:picChg chg="add">
          <ac:chgData name="Igor Roitburg" userId="35918983-c3fe-4fdc-ac32-23230dfb0dab" providerId="ADAL" clId="{45FA6A39-51A2-4701-BDE9-5BBDF2FFB0CF}" dt="2026-01-20T23:05:33.004" v="5"/>
          <ac:picMkLst>
            <pc:docMk/>
            <pc:sldMk cId="1190162174" sldId="261"/>
            <ac:picMk id="4" creationId="{1CB2EBE0-77C6-71AB-477E-6319F8181BEF}"/>
          </ac:picMkLst>
        </pc:picChg>
      </pc:sldChg>
      <pc:sldChg chg="modSp mod">
        <pc:chgData name="Igor Roitburg" userId="35918983-c3fe-4fdc-ac32-23230dfb0dab" providerId="ADAL" clId="{45FA6A39-51A2-4701-BDE9-5BBDF2FFB0CF}" dt="2026-01-21T00:11:35.867" v="607" actId="6549"/>
        <pc:sldMkLst>
          <pc:docMk/>
          <pc:sldMk cId="1430948769" sldId="282"/>
        </pc:sldMkLst>
        <pc:spChg chg="mod">
          <ac:chgData name="Igor Roitburg" userId="35918983-c3fe-4fdc-ac32-23230dfb0dab" providerId="ADAL" clId="{45FA6A39-51A2-4701-BDE9-5BBDF2FFB0CF}" dt="2026-01-21T00:11:35.867" v="607" actId="6549"/>
          <ac:spMkLst>
            <pc:docMk/>
            <pc:sldMk cId="1430948769" sldId="282"/>
            <ac:spMk id="3" creationId="{E7C630F8-5274-4F14-434B-FCB1906C5CE0}"/>
          </ac:spMkLst>
        </pc:spChg>
      </pc:sldChg>
      <pc:sldChg chg="addSp delSp modSp mod">
        <pc:chgData name="Igor Roitburg" userId="35918983-c3fe-4fdc-ac32-23230dfb0dab" providerId="ADAL" clId="{45FA6A39-51A2-4701-BDE9-5BBDF2FFB0CF}" dt="2026-01-20T23:13:36.052" v="129" actId="1076"/>
        <pc:sldMkLst>
          <pc:docMk/>
          <pc:sldMk cId="4108966840" sldId="284"/>
        </pc:sldMkLst>
        <pc:spChg chg="del">
          <ac:chgData name="Igor Roitburg" userId="35918983-c3fe-4fdc-ac32-23230dfb0dab" providerId="ADAL" clId="{45FA6A39-51A2-4701-BDE9-5BBDF2FFB0CF}" dt="2026-01-20T23:10:44.933" v="83" actId="478"/>
          <ac:spMkLst>
            <pc:docMk/>
            <pc:sldMk cId="4108966840" sldId="284"/>
            <ac:spMk id="3" creationId="{C7DD7C6E-225F-E18C-FAB9-550E96B91AD8}"/>
          </ac:spMkLst>
        </pc:spChg>
        <pc:spChg chg="add mod">
          <ac:chgData name="Igor Roitburg" userId="35918983-c3fe-4fdc-ac32-23230dfb0dab" providerId="ADAL" clId="{45FA6A39-51A2-4701-BDE9-5BBDF2FFB0CF}" dt="2026-01-20T23:13:36.052" v="129" actId="1076"/>
          <ac:spMkLst>
            <pc:docMk/>
            <pc:sldMk cId="4108966840" sldId="284"/>
            <ac:spMk id="5" creationId="{1CF669E7-A510-5F07-6577-A96A109D06E0}"/>
          </ac:spMkLst>
        </pc:spChg>
      </pc:sldChg>
      <pc:sldChg chg="modSp mod">
        <pc:chgData name="Igor Roitburg" userId="35918983-c3fe-4fdc-ac32-23230dfb0dab" providerId="ADAL" clId="{45FA6A39-51A2-4701-BDE9-5BBDF2FFB0CF}" dt="2026-01-20T23:11:03.571" v="89" actId="20577"/>
        <pc:sldMkLst>
          <pc:docMk/>
          <pc:sldMk cId="3980475754" sldId="285"/>
        </pc:sldMkLst>
        <pc:spChg chg="mod">
          <ac:chgData name="Igor Roitburg" userId="35918983-c3fe-4fdc-ac32-23230dfb0dab" providerId="ADAL" clId="{45FA6A39-51A2-4701-BDE9-5BBDF2FFB0CF}" dt="2026-01-20T23:11:03.571" v="89" actId="20577"/>
          <ac:spMkLst>
            <pc:docMk/>
            <pc:sldMk cId="3980475754" sldId="285"/>
            <ac:spMk id="2" creationId="{34EDCE57-EF3D-3DA7-0D02-17FE32C5BE6B}"/>
          </ac:spMkLst>
        </pc:spChg>
      </pc:sldChg>
      <pc:sldChg chg="modSp mod">
        <pc:chgData name="Igor Roitburg" userId="35918983-c3fe-4fdc-ac32-23230dfb0dab" providerId="ADAL" clId="{45FA6A39-51A2-4701-BDE9-5BBDF2FFB0CF}" dt="2026-01-20T23:11:13.712" v="92" actId="20577"/>
        <pc:sldMkLst>
          <pc:docMk/>
          <pc:sldMk cId="279325489" sldId="286"/>
        </pc:sldMkLst>
        <pc:spChg chg="mod">
          <ac:chgData name="Igor Roitburg" userId="35918983-c3fe-4fdc-ac32-23230dfb0dab" providerId="ADAL" clId="{45FA6A39-51A2-4701-BDE9-5BBDF2FFB0CF}" dt="2026-01-20T23:11:13.712" v="92" actId="20577"/>
          <ac:spMkLst>
            <pc:docMk/>
            <pc:sldMk cId="279325489" sldId="286"/>
            <ac:spMk id="2" creationId="{A291B010-83D4-CCEB-9A24-E6F9E881CBC1}"/>
          </ac:spMkLst>
        </pc:spChg>
      </pc:sldChg>
      <pc:sldChg chg="modSp mod">
        <pc:chgData name="Igor Roitburg" userId="35918983-c3fe-4fdc-ac32-23230dfb0dab" providerId="ADAL" clId="{45FA6A39-51A2-4701-BDE9-5BBDF2FFB0CF}" dt="2026-01-20T23:11:20.403" v="95" actId="20577"/>
        <pc:sldMkLst>
          <pc:docMk/>
          <pc:sldMk cId="1424567479" sldId="287"/>
        </pc:sldMkLst>
        <pc:spChg chg="mod">
          <ac:chgData name="Igor Roitburg" userId="35918983-c3fe-4fdc-ac32-23230dfb0dab" providerId="ADAL" clId="{45FA6A39-51A2-4701-BDE9-5BBDF2FFB0CF}" dt="2026-01-20T23:11:20.403" v="95" actId="20577"/>
          <ac:spMkLst>
            <pc:docMk/>
            <pc:sldMk cId="1424567479" sldId="287"/>
            <ac:spMk id="2" creationId="{FBCA3F34-7546-105F-3EAF-B4B171D23E1D}"/>
          </ac:spMkLst>
        </pc:spChg>
      </pc:sldChg>
      <pc:sldChg chg="modSp mod">
        <pc:chgData name="Igor Roitburg" userId="35918983-c3fe-4fdc-ac32-23230dfb0dab" providerId="ADAL" clId="{45FA6A39-51A2-4701-BDE9-5BBDF2FFB0CF}" dt="2026-01-20T22:58:26.772" v="4" actId="6549"/>
        <pc:sldMkLst>
          <pc:docMk/>
          <pc:sldMk cId="3550366344" sldId="288"/>
        </pc:sldMkLst>
        <pc:spChg chg="mod">
          <ac:chgData name="Igor Roitburg" userId="35918983-c3fe-4fdc-ac32-23230dfb0dab" providerId="ADAL" clId="{45FA6A39-51A2-4701-BDE9-5BBDF2FFB0CF}" dt="2026-01-20T22:58:26.772" v="4" actId="6549"/>
          <ac:spMkLst>
            <pc:docMk/>
            <pc:sldMk cId="3550366344" sldId="288"/>
            <ac:spMk id="3" creationId="{9B277FCF-E87A-1081-F9E8-AB3D2E8D78FA}"/>
          </ac:spMkLst>
        </pc:spChg>
      </pc:sldChg>
      <pc:sldChg chg="addSp delSp modSp mod">
        <pc:chgData name="Igor Roitburg" userId="35918983-c3fe-4fdc-ac32-23230dfb0dab" providerId="ADAL" clId="{45FA6A39-51A2-4701-BDE9-5BBDF2FFB0CF}" dt="2026-01-21T00:00:08.371" v="223" actId="1076"/>
        <pc:sldMkLst>
          <pc:docMk/>
          <pc:sldMk cId="3319623607" sldId="289"/>
        </pc:sldMkLst>
        <pc:spChg chg="mod">
          <ac:chgData name="Igor Roitburg" userId="35918983-c3fe-4fdc-ac32-23230dfb0dab" providerId="ADAL" clId="{45FA6A39-51A2-4701-BDE9-5BBDF2FFB0CF}" dt="2026-01-20T23:59:55.940" v="222" actId="1076"/>
          <ac:spMkLst>
            <pc:docMk/>
            <pc:sldMk cId="3319623607" sldId="289"/>
            <ac:spMk id="3" creationId="{A9CB4A4C-89D0-BF8D-BF9F-A221526B6889}"/>
          </ac:spMkLst>
        </pc:spChg>
        <pc:spChg chg="add mod">
          <ac:chgData name="Igor Roitburg" userId="35918983-c3fe-4fdc-ac32-23230dfb0dab" providerId="ADAL" clId="{45FA6A39-51A2-4701-BDE9-5BBDF2FFB0CF}" dt="2026-01-21T00:00:08.371" v="223" actId="1076"/>
          <ac:spMkLst>
            <pc:docMk/>
            <pc:sldMk cId="3319623607" sldId="289"/>
            <ac:spMk id="7" creationId="{518D03A2-3096-D025-53BA-B18602247C36}"/>
          </ac:spMkLst>
        </pc:spChg>
        <pc:picChg chg="del">
          <ac:chgData name="Igor Roitburg" userId="35918983-c3fe-4fdc-ac32-23230dfb0dab" providerId="ADAL" clId="{45FA6A39-51A2-4701-BDE9-5BBDF2FFB0CF}" dt="2026-01-20T23:58:43.394" v="177" actId="478"/>
          <ac:picMkLst>
            <pc:docMk/>
            <pc:sldMk cId="3319623607" sldId="289"/>
            <ac:picMk id="2" creationId="{9477AB41-1920-D121-2DAC-222B95C1AA8C}"/>
          </ac:picMkLst>
        </pc:picChg>
        <pc:picChg chg="add mod">
          <ac:chgData name="Igor Roitburg" userId="35918983-c3fe-4fdc-ac32-23230dfb0dab" providerId="ADAL" clId="{45FA6A39-51A2-4701-BDE9-5BBDF2FFB0CF}" dt="2026-01-20T23:59:39.808" v="221" actId="1076"/>
          <ac:picMkLst>
            <pc:docMk/>
            <pc:sldMk cId="3319623607" sldId="289"/>
            <ac:picMk id="6" creationId="{29CDEC36-6955-E21F-A5CF-7B73878D5B7C}"/>
          </ac:picMkLst>
        </pc:picChg>
      </pc:sldChg>
      <pc:sldChg chg="modSp mod">
        <pc:chgData name="Igor Roitburg" userId="35918983-c3fe-4fdc-ac32-23230dfb0dab" providerId="ADAL" clId="{45FA6A39-51A2-4701-BDE9-5BBDF2FFB0CF}" dt="2026-01-21T00:01:44.384" v="281" actId="14100"/>
        <pc:sldMkLst>
          <pc:docMk/>
          <pc:sldMk cId="3360896921" sldId="290"/>
        </pc:sldMkLst>
        <pc:spChg chg="mod">
          <ac:chgData name="Igor Roitburg" userId="35918983-c3fe-4fdc-ac32-23230dfb0dab" providerId="ADAL" clId="{45FA6A39-51A2-4701-BDE9-5BBDF2FFB0CF}" dt="2026-01-21T00:01:39.080" v="280" actId="20577"/>
          <ac:spMkLst>
            <pc:docMk/>
            <pc:sldMk cId="3360896921" sldId="290"/>
            <ac:spMk id="2" creationId="{76CBC6CF-5393-42DB-DFDE-09F8FE9C9028}"/>
          </ac:spMkLst>
        </pc:spChg>
        <pc:spChg chg="mod">
          <ac:chgData name="Igor Roitburg" userId="35918983-c3fe-4fdc-ac32-23230dfb0dab" providerId="ADAL" clId="{45FA6A39-51A2-4701-BDE9-5BBDF2FFB0CF}" dt="2026-01-21T00:01:44.384" v="281" actId="14100"/>
          <ac:spMkLst>
            <pc:docMk/>
            <pc:sldMk cId="3360896921" sldId="290"/>
            <ac:spMk id="3" creationId="{299FECB1-F88D-2F0B-E8BD-EB75C9A556A2}"/>
          </ac:spMkLst>
        </pc:spChg>
        <pc:spChg chg="mod">
          <ac:chgData name="Igor Roitburg" userId="35918983-c3fe-4fdc-ac32-23230dfb0dab" providerId="ADAL" clId="{45FA6A39-51A2-4701-BDE9-5BBDF2FFB0CF}" dt="2026-01-21T00:01:14.744" v="261" actId="20577"/>
          <ac:spMkLst>
            <pc:docMk/>
            <pc:sldMk cId="3360896921" sldId="290"/>
            <ac:spMk id="4" creationId="{3A9D44BD-C857-2434-7C85-B0B1A8B1D64C}"/>
          </ac:spMkLst>
        </pc:spChg>
      </pc:sldChg>
      <pc:sldChg chg="modSp mod">
        <pc:chgData name="Igor Roitburg" userId="35918983-c3fe-4fdc-ac32-23230dfb0dab" providerId="ADAL" clId="{45FA6A39-51A2-4701-BDE9-5BBDF2FFB0CF}" dt="2026-01-21T13:08:57.980" v="608" actId="6549"/>
        <pc:sldMkLst>
          <pc:docMk/>
          <pc:sldMk cId="1243064459" sldId="293"/>
        </pc:sldMkLst>
        <pc:spChg chg="mod">
          <ac:chgData name="Igor Roitburg" userId="35918983-c3fe-4fdc-ac32-23230dfb0dab" providerId="ADAL" clId="{45FA6A39-51A2-4701-BDE9-5BBDF2FFB0CF}" dt="2026-01-21T13:08:57.980" v="608" actId="6549"/>
          <ac:spMkLst>
            <pc:docMk/>
            <pc:sldMk cId="1243064459" sldId="293"/>
            <ac:spMk id="3" creationId="{3EAF9E78-5713-D1C7-FB55-D24387E9FDFC}"/>
          </ac:spMkLst>
        </pc:spChg>
      </pc:sldChg>
      <pc:sldChg chg="modSp mod">
        <pc:chgData name="Igor Roitburg" userId="35918983-c3fe-4fdc-ac32-23230dfb0dab" providerId="ADAL" clId="{45FA6A39-51A2-4701-BDE9-5BBDF2FFB0CF}" dt="2026-01-21T00:03:59.931" v="374" actId="20578"/>
        <pc:sldMkLst>
          <pc:docMk/>
          <pc:sldMk cId="3309594284" sldId="295"/>
        </pc:sldMkLst>
        <pc:spChg chg="mod">
          <ac:chgData name="Igor Roitburg" userId="35918983-c3fe-4fdc-ac32-23230dfb0dab" providerId="ADAL" clId="{45FA6A39-51A2-4701-BDE9-5BBDF2FFB0CF}" dt="2026-01-21T00:03:59.931" v="374" actId="20578"/>
          <ac:spMkLst>
            <pc:docMk/>
            <pc:sldMk cId="3309594284" sldId="295"/>
            <ac:spMk id="3" creationId="{84F55B89-32C4-2A7A-5B3E-87B165A569EA}"/>
          </ac:spMkLst>
        </pc:spChg>
      </pc:sldChg>
      <pc:sldChg chg="modSp mod">
        <pc:chgData name="Igor Roitburg" userId="35918983-c3fe-4fdc-ac32-23230dfb0dab" providerId="ADAL" clId="{45FA6A39-51A2-4701-BDE9-5BBDF2FFB0CF}" dt="2026-01-21T13:10:04.672" v="618" actId="20577"/>
        <pc:sldMkLst>
          <pc:docMk/>
          <pc:sldMk cId="1892223197" sldId="296"/>
        </pc:sldMkLst>
        <pc:spChg chg="mod">
          <ac:chgData name="Igor Roitburg" userId="35918983-c3fe-4fdc-ac32-23230dfb0dab" providerId="ADAL" clId="{45FA6A39-51A2-4701-BDE9-5BBDF2FFB0CF}" dt="2026-01-21T00:04:43.400" v="395" actId="20577"/>
          <ac:spMkLst>
            <pc:docMk/>
            <pc:sldMk cId="1892223197" sldId="296"/>
            <ac:spMk id="2" creationId="{55C4FFA7-DDB0-E8A3-33BB-9B4BC71E4E5B}"/>
          </ac:spMkLst>
        </pc:spChg>
        <pc:spChg chg="mod">
          <ac:chgData name="Igor Roitburg" userId="35918983-c3fe-4fdc-ac32-23230dfb0dab" providerId="ADAL" clId="{45FA6A39-51A2-4701-BDE9-5BBDF2FFB0CF}" dt="2026-01-21T13:10:04.672" v="618" actId="20577"/>
          <ac:spMkLst>
            <pc:docMk/>
            <pc:sldMk cId="1892223197" sldId="296"/>
            <ac:spMk id="3" creationId="{B1E05D9C-A2B3-9014-E133-158DC503A5C3}"/>
          </ac:spMkLst>
        </pc:spChg>
      </pc:sldChg>
      <pc:sldChg chg="modSp mod">
        <pc:chgData name="Igor Roitburg" userId="35918983-c3fe-4fdc-ac32-23230dfb0dab" providerId="ADAL" clId="{45FA6A39-51A2-4701-BDE9-5BBDF2FFB0CF}" dt="2026-01-21T13:11:47.167" v="647" actId="20577"/>
        <pc:sldMkLst>
          <pc:docMk/>
          <pc:sldMk cId="2531512791" sldId="303"/>
        </pc:sldMkLst>
        <pc:spChg chg="mod">
          <ac:chgData name="Igor Roitburg" userId="35918983-c3fe-4fdc-ac32-23230dfb0dab" providerId="ADAL" clId="{45FA6A39-51A2-4701-BDE9-5BBDF2FFB0CF}" dt="2026-01-21T13:11:47.167" v="647" actId="20577"/>
          <ac:spMkLst>
            <pc:docMk/>
            <pc:sldMk cId="2531512791" sldId="303"/>
            <ac:spMk id="3" creationId="{E48FDFDB-FBDD-A835-1B37-E55AA0F78824}"/>
          </ac:spMkLst>
        </pc:spChg>
      </pc:sldChg>
      <pc:sldChg chg="modSp mod">
        <pc:chgData name="Igor Roitburg" userId="35918983-c3fe-4fdc-ac32-23230dfb0dab" providerId="ADAL" clId="{45FA6A39-51A2-4701-BDE9-5BBDF2FFB0CF}" dt="2026-01-21T00:08:49.119" v="562" actId="20577"/>
        <pc:sldMkLst>
          <pc:docMk/>
          <pc:sldMk cId="2907346536" sldId="307"/>
        </pc:sldMkLst>
        <pc:spChg chg="mod">
          <ac:chgData name="Igor Roitburg" userId="35918983-c3fe-4fdc-ac32-23230dfb0dab" providerId="ADAL" clId="{45FA6A39-51A2-4701-BDE9-5BBDF2FFB0CF}" dt="2026-01-21T00:08:49.119" v="562" actId="20577"/>
          <ac:spMkLst>
            <pc:docMk/>
            <pc:sldMk cId="2907346536" sldId="307"/>
            <ac:spMk id="3" creationId="{D0CC9B0E-253F-A829-1636-FD502BF44D93}"/>
          </ac:spMkLst>
        </pc:spChg>
      </pc:sldChg>
      <pc:sldChg chg="ord">
        <pc:chgData name="Igor Roitburg" userId="35918983-c3fe-4fdc-ac32-23230dfb0dab" providerId="ADAL" clId="{45FA6A39-51A2-4701-BDE9-5BBDF2FFB0CF}" dt="2026-01-21T13:12:56.847" v="649"/>
        <pc:sldMkLst>
          <pc:docMk/>
          <pc:sldMk cId="3253027610" sldId="309"/>
        </pc:sldMkLst>
      </pc:sldChg>
      <pc:sldChg chg="modSp mod">
        <pc:chgData name="Igor Roitburg" userId="35918983-c3fe-4fdc-ac32-23230dfb0dab" providerId="ADAL" clId="{45FA6A39-51A2-4701-BDE9-5BBDF2FFB0CF}" dt="2026-01-21T00:09:56.717" v="592" actId="6549"/>
        <pc:sldMkLst>
          <pc:docMk/>
          <pc:sldMk cId="2621367378" sldId="7782"/>
        </pc:sldMkLst>
        <pc:spChg chg="mod">
          <ac:chgData name="Igor Roitburg" userId="35918983-c3fe-4fdc-ac32-23230dfb0dab" providerId="ADAL" clId="{45FA6A39-51A2-4701-BDE9-5BBDF2FFB0CF}" dt="2026-01-21T00:09:56.717" v="592" actId="6549"/>
          <ac:spMkLst>
            <pc:docMk/>
            <pc:sldMk cId="2621367378" sldId="7782"/>
            <ac:spMk id="3" creationId="{2CFE367E-34A7-7074-6F47-C3D832E648AA}"/>
          </ac:spMkLst>
        </pc:spChg>
      </pc:sldChg>
      <pc:sldChg chg="addSp delSp modSp add mod ord">
        <pc:chgData name="Igor Roitburg" userId="35918983-c3fe-4fdc-ac32-23230dfb0dab" providerId="ADAL" clId="{45FA6A39-51A2-4701-BDE9-5BBDF2FFB0CF}" dt="2026-01-20T23:07:37.018" v="32" actId="403"/>
        <pc:sldMkLst>
          <pc:docMk/>
          <pc:sldMk cId="2251110138" sldId="7784"/>
        </pc:sldMkLst>
        <pc:spChg chg="del">
          <ac:chgData name="Igor Roitburg" userId="35918983-c3fe-4fdc-ac32-23230dfb0dab" providerId="ADAL" clId="{45FA6A39-51A2-4701-BDE9-5BBDF2FFB0CF}" dt="2026-01-20T23:06:21.213" v="17" actId="478"/>
          <ac:spMkLst>
            <pc:docMk/>
            <pc:sldMk cId="2251110138" sldId="7784"/>
            <ac:spMk id="3" creationId="{FB905237-ACAC-48D9-6343-4A580CB92725}"/>
          </ac:spMkLst>
        </pc:spChg>
        <pc:spChg chg="mod">
          <ac:chgData name="Igor Roitburg" userId="35918983-c3fe-4fdc-ac32-23230dfb0dab" providerId="ADAL" clId="{45FA6A39-51A2-4701-BDE9-5BBDF2FFB0CF}" dt="2026-01-20T23:06:09.774" v="16" actId="20577"/>
          <ac:spMkLst>
            <pc:docMk/>
            <pc:sldMk cId="2251110138" sldId="7784"/>
            <ac:spMk id="4" creationId="{4CD5D8F9-9176-E8F9-6653-C0A1B83D8912}"/>
          </ac:spMkLst>
        </pc:spChg>
        <pc:spChg chg="add mod">
          <ac:chgData name="Igor Roitburg" userId="35918983-c3fe-4fdc-ac32-23230dfb0dab" providerId="ADAL" clId="{45FA6A39-51A2-4701-BDE9-5BBDF2FFB0CF}" dt="2026-01-20T23:07:37.018" v="32" actId="403"/>
          <ac:spMkLst>
            <pc:docMk/>
            <pc:sldMk cId="2251110138" sldId="7784"/>
            <ac:spMk id="11" creationId="{AF6A9EC0-CE2E-AE32-7FA3-C9E033783285}"/>
          </ac:spMkLst>
        </pc:spChg>
        <pc:grpChg chg="del">
          <ac:chgData name="Igor Roitburg" userId="35918983-c3fe-4fdc-ac32-23230dfb0dab" providerId="ADAL" clId="{45FA6A39-51A2-4701-BDE9-5BBDF2FFB0CF}" dt="2026-01-20T23:06:28.139" v="18" actId="478"/>
          <ac:grpSpMkLst>
            <pc:docMk/>
            <pc:sldMk cId="2251110138" sldId="7784"/>
            <ac:grpSpMk id="6" creationId="{5E035223-78D1-CD79-5734-42CB878C97DB}"/>
          </ac:grpSpMkLst>
        </pc:grpChg>
      </pc:sldChg>
      <pc:sldChg chg="add del">
        <pc:chgData name="Igor Roitburg" userId="35918983-c3fe-4fdc-ac32-23230dfb0dab" providerId="ADAL" clId="{45FA6A39-51A2-4701-BDE9-5BBDF2FFB0CF}" dt="2026-01-21T00:00:34.441" v="224" actId="47"/>
        <pc:sldMkLst>
          <pc:docMk/>
          <pc:sldMk cId="709328068" sldId="7785"/>
        </pc:sldMkLst>
      </pc:sldChg>
      <pc:sldChg chg="modSp add del mod ord">
        <pc:chgData name="Igor Roitburg" userId="35918983-c3fe-4fdc-ac32-23230dfb0dab" providerId="ADAL" clId="{45FA6A39-51A2-4701-BDE9-5BBDF2FFB0CF}" dt="2026-01-20T23:10:54.297" v="86" actId="47"/>
        <pc:sldMkLst>
          <pc:docMk/>
          <pc:sldMk cId="737702299" sldId="7785"/>
        </pc:sldMkLst>
        <pc:spChg chg="mod">
          <ac:chgData name="Igor Roitburg" userId="35918983-c3fe-4fdc-ac32-23230dfb0dab" providerId="ADAL" clId="{45FA6A39-51A2-4701-BDE9-5BBDF2FFB0CF}" dt="2026-01-20T23:10:05.184" v="82" actId="1076"/>
          <ac:spMkLst>
            <pc:docMk/>
            <pc:sldMk cId="737702299" sldId="7785"/>
            <ac:spMk id="3" creationId="{4A9C432A-F061-B2D2-47A7-DF734C0519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1783E-54A5-0146-84A1-0E65BD121F9A}" type="datetimeFigureOut">
              <a:rPr lang="en-US" smtClean="0"/>
              <a:t>1/21/2026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6641F-3CBE-B241-A2AC-FAFE422C11A4}" type="slidenum">
              <a:rPr lang="en-US" smtClean="0"/>
              <a:t>‹#›</a:t>
            </a:fld>
            <a:endParaRPr lang="en-US" dirty="0"/>
          </a:p>
        </p:txBody>
      </p:sp>
    </p:spTree>
    <p:extLst>
      <p:ext uri="{BB962C8B-B14F-4D97-AF65-F5344CB8AC3E}">
        <p14:creationId xmlns:p14="http://schemas.microsoft.com/office/powerpoint/2010/main" val="256047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4342CA-89B8-EA47-4051-8062F9485594}"/>
              </a:ext>
            </a:extLst>
          </p:cNvPr>
          <p:cNvSpPr>
            <a:spLocks noGrp="1" noRot="1" noMove="1" noResize="1" noEditPoints="1" noAdjustHandles="1" noChangeArrowheads="1" noChangeShapeType="1"/>
          </p:cNvSpPr>
          <p:nvPr userDrawn="1"/>
        </p:nvSpPr>
        <p:spPr>
          <a:xfrm>
            <a:off x="1" y="1"/>
            <a:ext cx="3940549" cy="945774"/>
          </a:xfrm>
          <a:prstGeom prst="rect">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Triangle 13">
            <a:extLst>
              <a:ext uri="{FF2B5EF4-FFF2-40B4-BE49-F238E27FC236}">
                <a16:creationId xmlns:a16="http://schemas.microsoft.com/office/drawing/2014/main" id="{EFA68135-5553-E2D1-9DB3-0D27904479D9}"/>
              </a:ext>
            </a:extLst>
          </p:cNvPr>
          <p:cNvSpPr>
            <a:spLocks noGrp="1" noRot="1" noChangeAspect="1" noMove="1" noResize="1" noEditPoints="1" noAdjustHandles="1" noChangeArrowheads="1" noChangeShapeType="1"/>
          </p:cNvSpPr>
          <p:nvPr userDrawn="1"/>
        </p:nvSpPr>
        <p:spPr>
          <a:xfrm rot="10800000">
            <a:off x="-1" y="945775"/>
            <a:ext cx="3940550" cy="3940550"/>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D273D9FD-14E5-6DBA-B6DD-1E6E9B9307B8}"/>
              </a:ext>
            </a:extLst>
          </p:cNvPr>
          <p:cNvSpPr>
            <a:spLocks noGrp="1" noRot="1" noChangeAspect="1" noMove="1" noResize="1" noEditPoints="1" noAdjustHandles="1" noChangeArrowheads="1" noChangeShapeType="1"/>
          </p:cNvSpPr>
          <p:nvPr userDrawn="1"/>
        </p:nvSpPr>
        <p:spPr>
          <a:xfrm>
            <a:off x="7534275" y="2200275"/>
            <a:ext cx="4657725" cy="4657725"/>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7366075B-9A96-9E6D-9FB4-E4BBACFA99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34275" y="2200275"/>
            <a:ext cx="4657725" cy="4657725"/>
          </a:xfrm>
          <a:prstGeom prst="rect">
            <a:avLst/>
          </a:prstGeom>
        </p:spPr>
      </p:pic>
      <p:grpSp>
        <p:nvGrpSpPr>
          <p:cNvPr id="9" name="Group 8">
            <a:extLst>
              <a:ext uri="{FF2B5EF4-FFF2-40B4-BE49-F238E27FC236}">
                <a16:creationId xmlns:a16="http://schemas.microsoft.com/office/drawing/2014/main" id="{7E449CBE-9B37-6973-B401-FA7C3AF7E85D}"/>
              </a:ext>
            </a:extLst>
          </p:cNvPr>
          <p:cNvGrpSpPr>
            <a:grpSpLocks noGrp="1" noUngrp="1" noRot="1" noChangeAspect="1" noMove="1" noResize="1"/>
          </p:cNvGrpSpPr>
          <p:nvPr userDrawn="1"/>
        </p:nvGrpSpPr>
        <p:grpSpPr>
          <a:xfrm rot="18900000">
            <a:off x="9740433" y="2850370"/>
            <a:ext cx="2981490" cy="260644"/>
            <a:chOff x="4350445" y="1"/>
            <a:chExt cx="10818663" cy="945775"/>
          </a:xfrm>
          <a:solidFill>
            <a:schemeClr val="accent1"/>
          </a:solidFill>
        </p:grpSpPr>
        <p:sp>
          <p:nvSpPr>
            <p:cNvPr id="10" name="Triangle 9">
              <a:extLst>
                <a:ext uri="{FF2B5EF4-FFF2-40B4-BE49-F238E27FC236}">
                  <a16:creationId xmlns:a16="http://schemas.microsoft.com/office/drawing/2014/main" id="{FB98B12C-4F17-AD35-C398-17294D04B773}"/>
                </a:ext>
              </a:extLst>
            </p:cNvPr>
            <p:cNvSpPr>
              <a:spLocks noGrp="1" noRot="1" noChangeAspect="1" noMove="1" noResize="1" noEditPoints="1" noAdjustHandles="1" noChangeArrowheads="1" noChangeShapeType="1"/>
            </p:cNvSpPr>
            <p:nvPr userDrawn="1"/>
          </p:nvSpPr>
          <p:spPr>
            <a:xfrm>
              <a:off x="4350445" y="2"/>
              <a:ext cx="945774" cy="945774"/>
            </a:xfrm>
            <a:prstGeom prst="triangle">
              <a:avLst>
                <a:gd name="adj" fmla="val 100000"/>
              </a:avLst>
            </a:prstGeom>
            <a:grp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2F3151-770F-86D3-81E0-FBF5F4914C2E}"/>
                </a:ext>
              </a:extLst>
            </p:cNvPr>
            <p:cNvSpPr>
              <a:spLocks noGrp="1" noRot="1" noMove="1" noResize="1" noEditPoints="1" noAdjustHandles="1" noChangeArrowheads="1" noChangeShapeType="1"/>
            </p:cNvSpPr>
            <p:nvPr userDrawn="1"/>
          </p:nvSpPr>
          <p:spPr>
            <a:xfrm>
              <a:off x="5296213" y="1"/>
              <a:ext cx="8927120" cy="945775"/>
            </a:xfrm>
            <a:prstGeom prst="rect">
              <a:avLst/>
            </a:prstGeom>
            <a:grp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Triangle 11">
              <a:extLst>
                <a:ext uri="{FF2B5EF4-FFF2-40B4-BE49-F238E27FC236}">
                  <a16:creationId xmlns:a16="http://schemas.microsoft.com/office/drawing/2014/main" id="{D3957C34-ADB7-AE1B-B096-B4792B5C3675}"/>
                </a:ext>
              </a:extLst>
            </p:cNvPr>
            <p:cNvSpPr>
              <a:spLocks noGrp="1" noRot="1" noChangeAspect="1" noMove="1" noResize="1" noEditPoints="1" noAdjustHandles="1" noChangeArrowheads="1" noChangeShapeType="1"/>
            </p:cNvSpPr>
            <p:nvPr userDrawn="1"/>
          </p:nvSpPr>
          <p:spPr>
            <a:xfrm rot="10800000">
              <a:off x="14223333" y="5"/>
              <a:ext cx="945775" cy="945771"/>
            </a:xfrm>
            <a:prstGeom prst="triangle">
              <a:avLst>
                <a:gd name="adj" fmla="val 100000"/>
              </a:avLst>
            </a:prstGeom>
            <a:grp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6825BC95-6858-26BA-2AA7-D691CE10114A}"/>
              </a:ext>
            </a:extLst>
          </p:cNvPr>
          <p:cNvSpPr>
            <a:spLocks noGrp="1"/>
          </p:cNvSpPr>
          <p:nvPr>
            <p:ph type="dt" sz="half" idx="10"/>
          </p:nvPr>
        </p:nvSpPr>
        <p:spPr>
          <a:xfrm>
            <a:off x="8595360" y="6492239"/>
            <a:ext cx="2743200" cy="228601"/>
          </a:xfrm>
        </p:spPr>
        <p:txBody>
          <a:bodyPr/>
          <a:lstStyle/>
          <a:p>
            <a:fld id="{2EC030C6-F96B-4DC8-AE53-4B04B65B0C3D}" type="datetime1">
              <a:rPr lang="en-US" smtClean="0"/>
              <a:t>1/21/2026</a:t>
            </a:fld>
            <a:endParaRPr lang="en-US" dirty="0"/>
          </a:p>
        </p:txBody>
      </p:sp>
      <p:sp>
        <p:nvSpPr>
          <p:cNvPr id="5" name="Footer Placeholder 4">
            <a:extLst>
              <a:ext uri="{FF2B5EF4-FFF2-40B4-BE49-F238E27FC236}">
                <a16:creationId xmlns:a16="http://schemas.microsoft.com/office/drawing/2014/main" id="{BDB57392-9C77-BDC3-79BF-431838C0099F}"/>
              </a:ext>
            </a:extLst>
          </p:cNvPr>
          <p:cNvSpPr>
            <a:spLocks noGrp="1"/>
          </p:cNvSpPr>
          <p:nvPr>
            <p:ph type="ftr" sz="quarter" idx="11"/>
          </p:nvPr>
        </p:nvSpPr>
        <p:spPr>
          <a:xfrm>
            <a:off x="944881" y="6492239"/>
            <a:ext cx="4114800" cy="228601"/>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121C8D45-A614-5C99-44C1-E34F01FB8D76}"/>
              </a:ext>
            </a:extLst>
          </p:cNvPr>
          <p:cNvSpPr>
            <a:spLocks noGrp="1"/>
          </p:cNvSpPr>
          <p:nvPr>
            <p:ph type="sldNum" sz="quarter" idx="12"/>
          </p:nvPr>
        </p:nvSpPr>
        <p:spPr/>
        <p:txBody>
          <a:bodyPr/>
          <a:lstStyle/>
          <a:p>
            <a:fld id="{ED73F545-69F6-C24B-A8F6-C857013384FD}" type="slidenum">
              <a:rPr lang="en-US" smtClean="0"/>
              <a:t>‹#›</a:t>
            </a:fld>
            <a:endParaRPr lang="en-US" dirty="0"/>
          </a:p>
        </p:txBody>
      </p:sp>
      <p:grpSp>
        <p:nvGrpSpPr>
          <p:cNvPr id="15" name="Group 14">
            <a:extLst>
              <a:ext uri="{FF2B5EF4-FFF2-40B4-BE49-F238E27FC236}">
                <a16:creationId xmlns:a16="http://schemas.microsoft.com/office/drawing/2014/main" id="{792BBE3A-5DE3-D6D6-27C8-FE4459E1C67D}"/>
              </a:ext>
            </a:extLst>
          </p:cNvPr>
          <p:cNvGrpSpPr>
            <a:grpSpLocks/>
          </p:cNvGrpSpPr>
          <p:nvPr userDrawn="1"/>
        </p:nvGrpSpPr>
        <p:grpSpPr>
          <a:xfrm>
            <a:off x="914400" y="611698"/>
            <a:ext cx="1829349" cy="257563"/>
            <a:chOff x="914400" y="611698"/>
            <a:chExt cx="1829349" cy="257563"/>
          </a:xfrm>
        </p:grpSpPr>
        <p:grpSp>
          <p:nvGrpSpPr>
            <p:cNvPr id="16" name="Graphic 14">
              <a:extLst>
                <a:ext uri="{FF2B5EF4-FFF2-40B4-BE49-F238E27FC236}">
                  <a16:creationId xmlns:a16="http://schemas.microsoft.com/office/drawing/2014/main" id="{ECE6166F-661B-158D-59C0-69974D29901D}"/>
                </a:ext>
              </a:extLst>
            </p:cNvPr>
            <p:cNvGrpSpPr>
              <a:grpSpLocks/>
            </p:cNvGrpSpPr>
            <p:nvPr/>
          </p:nvGrpSpPr>
          <p:grpSpPr>
            <a:xfrm>
              <a:off x="1474959" y="634435"/>
              <a:ext cx="1268790" cy="212100"/>
              <a:chOff x="1474959" y="634435"/>
              <a:chExt cx="1268790" cy="212100"/>
            </a:xfrm>
            <a:solidFill>
              <a:schemeClr val="tx2"/>
            </a:solidFill>
          </p:grpSpPr>
          <p:sp>
            <p:nvSpPr>
              <p:cNvPr id="21" name="Freeform 20">
                <a:extLst>
                  <a:ext uri="{FF2B5EF4-FFF2-40B4-BE49-F238E27FC236}">
                    <a16:creationId xmlns:a16="http://schemas.microsoft.com/office/drawing/2014/main" id="{CA83616C-6A80-63E2-A5C1-6E6F89547943}"/>
                  </a:ext>
                </a:extLst>
              </p:cNvPr>
              <p:cNvSpPr>
                <a:spLocks/>
              </p:cNvSpPr>
              <p:nvPr/>
            </p:nvSpPr>
            <p:spPr>
              <a:xfrm>
                <a:off x="1829068" y="637419"/>
                <a:ext cx="150754" cy="206145"/>
              </a:xfrm>
              <a:custGeom>
                <a:avLst/>
                <a:gdLst>
                  <a:gd name="connsiteX0" fmla="*/ 26562 w 150754"/>
                  <a:gd name="connsiteY0" fmla="*/ 118790 h 206145"/>
                  <a:gd name="connsiteX1" fmla="*/ 26562 w 150754"/>
                  <a:gd name="connsiteY1" fmla="*/ 206056 h 206145"/>
                  <a:gd name="connsiteX2" fmla="*/ 0 w 150754"/>
                  <a:gd name="connsiteY2" fmla="*/ 206056 h 206145"/>
                  <a:gd name="connsiteX3" fmla="*/ 0 w 150754"/>
                  <a:gd name="connsiteY3" fmla="*/ 0 h 206145"/>
                  <a:gd name="connsiteX4" fmla="*/ 76784 w 150754"/>
                  <a:gd name="connsiteY4" fmla="*/ 0 h 206145"/>
                  <a:gd name="connsiteX5" fmla="*/ 144462 w 150754"/>
                  <a:gd name="connsiteY5" fmla="*/ 59759 h 206145"/>
                  <a:gd name="connsiteX6" fmla="*/ 91926 w 150754"/>
                  <a:gd name="connsiteY6" fmla="*/ 117847 h 206145"/>
                  <a:gd name="connsiteX7" fmla="*/ 150755 w 150754"/>
                  <a:gd name="connsiteY7" fmla="*/ 206145 h 206145"/>
                  <a:gd name="connsiteX8" fmla="*/ 120368 w 150754"/>
                  <a:gd name="connsiteY8" fmla="*/ 206145 h 206145"/>
                  <a:gd name="connsiteX9" fmla="*/ 63215 w 150754"/>
                  <a:gd name="connsiteY9" fmla="*/ 118880 h 206145"/>
                  <a:gd name="connsiteX10" fmla="*/ 26562 w 150754"/>
                  <a:gd name="connsiteY10" fmla="*/ 118790 h 206145"/>
                  <a:gd name="connsiteX11" fmla="*/ 26562 w 150754"/>
                  <a:gd name="connsiteY11" fmla="*/ 96282 h 206145"/>
                  <a:gd name="connsiteX12" fmla="*/ 75978 w 150754"/>
                  <a:gd name="connsiteY12" fmla="*/ 96282 h 206145"/>
                  <a:gd name="connsiteX13" fmla="*/ 118066 w 150754"/>
                  <a:gd name="connsiteY13" fmla="*/ 59682 h 206145"/>
                  <a:gd name="connsiteX14" fmla="*/ 75978 w 150754"/>
                  <a:gd name="connsiteY14" fmla="*/ 23108 h 206145"/>
                  <a:gd name="connsiteX15" fmla="*/ 26562 w 150754"/>
                  <a:gd name="connsiteY15" fmla="*/ 23108 h 206145"/>
                  <a:gd name="connsiteX16" fmla="*/ 26562 w 150754"/>
                  <a:gd name="connsiteY16" fmla="*/ 96282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54" h="206145">
                    <a:moveTo>
                      <a:pt x="26562" y="118790"/>
                    </a:moveTo>
                    <a:lnTo>
                      <a:pt x="26562" y="206056"/>
                    </a:lnTo>
                    <a:lnTo>
                      <a:pt x="0" y="206056"/>
                    </a:lnTo>
                    <a:lnTo>
                      <a:pt x="0" y="0"/>
                    </a:lnTo>
                    <a:lnTo>
                      <a:pt x="76784" y="0"/>
                    </a:lnTo>
                    <a:cubicBezTo>
                      <a:pt x="118169" y="0"/>
                      <a:pt x="144462" y="20812"/>
                      <a:pt x="144462" y="59759"/>
                    </a:cubicBezTo>
                    <a:cubicBezTo>
                      <a:pt x="144462" y="94025"/>
                      <a:pt x="124256" y="113485"/>
                      <a:pt x="91926" y="117847"/>
                    </a:cubicBezTo>
                    <a:lnTo>
                      <a:pt x="150755" y="206145"/>
                    </a:lnTo>
                    <a:lnTo>
                      <a:pt x="120368" y="206145"/>
                    </a:lnTo>
                    <a:lnTo>
                      <a:pt x="63215" y="118880"/>
                    </a:lnTo>
                    <a:lnTo>
                      <a:pt x="26562" y="118790"/>
                    </a:lnTo>
                    <a:close/>
                    <a:moveTo>
                      <a:pt x="26562" y="96282"/>
                    </a:moveTo>
                    <a:lnTo>
                      <a:pt x="75978" y="96282"/>
                    </a:lnTo>
                    <a:cubicBezTo>
                      <a:pt x="103334" y="96282"/>
                      <a:pt x="118066" y="82522"/>
                      <a:pt x="118066" y="59682"/>
                    </a:cubicBezTo>
                    <a:cubicBezTo>
                      <a:pt x="118066" y="36842"/>
                      <a:pt x="103334" y="23108"/>
                      <a:pt x="75978" y="23108"/>
                    </a:cubicBezTo>
                    <a:lnTo>
                      <a:pt x="26562" y="23108"/>
                    </a:lnTo>
                    <a:lnTo>
                      <a:pt x="26562" y="96282"/>
                    </a:lnTo>
                    <a:close/>
                  </a:path>
                </a:pathLst>
              </a:custGeom>
              <a:grpFill/>
              <a:ln w="0"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D23AF08C-0F3C-6BDB-5539-E351A6636B97}"/>
                  </a:ext>
                </a:extLst>
              </p:cNvPr>
              <p:cNvSpPr>
                <a:spLocks/>
              </p:cNvSpPr>
              <p:nvPr/>
            </p:nvSpPr>
            <p:spPr>
              <a:xfrm>
                <a:off x="2016450" y="637330"/>
                <a:ext cx="128118" cy="206158"/>
              </a:xfrm>
              <a:custGeom>
                <a:avLst/>
                <a:gdLst>
                  <a:gd name="connsiteX0" fmla="*/ 127351 w 128118"/>
                  <a:gd name="connsiteY0" fmla="*/ 0 h 206158"/>
                  <a:gd name="connsiteX1" fmla="*/ 127351 w 128118"/>
                  <a:gd name="connsiteY1" fmla="*/ 23516 h 206158"/>
                  <a:gd name="connsiteX2" fmla="*/ 26255 w 128118"/>
                  <a:gd name="connsiteY2" fmla="*/ 23516 h 206158"/>
                  <a:gd name="connsiteX3" fmla="*/ 26255 w 128118"/>
                  <a:gd name="connsiteY3" fmla="*/ 96244 h 206158"/>
                  <a:gd name="connsiteX4" fmla="*/ 108027 w 128118"/>
                  <a:gd name="connsiteY4" fmla="*/ 96244 h 206158"/>
                  <a:gd name="connsiteX5" fmla="*/ 108027 w 128118"/>
                  <a:gd name="connsiteY5" fmla="*/ 119823 h 206158"/>
                  <a:gd name="connsiteX6" fmla="*/ 26255 w 128118"/>
                  <a:gd name="connsiteY6" fmla="*/ 119823 h 206158"/>
                  <a:gd name="connsiteX7" fmla="*/ 26255 w 128118"/>
                  <a:gd name="connsiteY7" fmla="*/ 182336 h 206158"/>
                  <a:gd name="connsiteX8" fmla="*/ 128118 w 128118"/>
                  <a:gd name="connsiteY8" fmla="*/ 182336 h 206158"/>
                  <a:gd name="connsiteX9" fmla="*/ 128118 w 128118"/>
                  <a:gd name="connsiteY9" fmla="*/ 206158 h 206158"/>
                  <a:gd name="connsiteX10" fmla="*/ 0 w 128118"/>
                  <a:gd name="connsiteY10" fmla="*/ 206158 h 206158"/>
                  <a:gd name="connsiteX11" fmla="*/ 0 w 128118"/>
                  <a:gd name="connsiteY11" fmla="*/ 89 h 206158"/>
                  <a:gd name="connsiteX12" fmla="*/ 127351 w 128118"/>
                  <a:gd name="connsiteY12" fmla="*/ 0 h 20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18" h="206158">
                    <a:moveTo>
                      <a:pt x="127351" y="0"/>
                    </a:moveTo>
                    <a:lnTo>
                      <a:pt x="127351" y="23516"/>
                    </a:lnTo>
                    <a:lnTo>
                      <a:pt x="26255" y="23516"/>
                    </a:lnTo>
                    <a:lnTo>
                      <a:pt x="26255" y="96244"/>
                    </a:lnTo>
                    <a:lnTo>
                      <a:pt x="108027" y="96244"/>
                    </a:lnTo>
                    <a:lnTo>
                      <a:pt x="108027" y="119823"/>
                    </a:lnTo>
                    <a:lnTo>
                      <a:pt x="26255" y="119823"/>
                    </a:lnTo>
                    <a:lnTo>
                      <a:pt x="26255" y="182336"/>
                    </a:lnTo>
                    <a:lnTo>
                      <a:pt x="128118" y="182336"/>
                    </a:lnTo>
                    <a:lnTo>
                      <a:pt x="128118" y="206158"/>
                    </a:lnTo>
                    <a:lnTo>
                      <a:pt x="0" y="206158"/>
                    </a:lnTo>
                    <a:lnTo>
                      <a:pt x="0" y="89"/>
                    </a:lnTo>
                    <a:lnTo>
                      <a:pt x="127351" y="0"/>
                    </a:lnTo>
                    <a:close/>
                  </a:path>
                </a:pathLst>
              </a:custGeom>
              <a:grpFill/>
              <a:ln w="0"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F3F4AF7-4298-5E27-1E5D-64A3A6EDA18F}"/>
                  </a:ext>
                </a:extLst>
              </p:cNvPr>
              <p:cNvSpPr>
                <a:spLocks/>
              </p:cNvSpPr>
              <p:nvPr/>
            </p:nvSpPr>
            <p:spPr>
              <a:xfrm>
                <a:off x="2173675" y="637330"/>
                <a:ext cx="170717" cy="206145"/>
              </a:xfrm>
              <a:custGeom>
                <a:avLst/>
                <a:gdLst>
                  <a:gd name="connsiteX0" fmla="*/ 0 w 170717"/>
                  <a:gd name="connsiteY0" fmla="*/ 0 h 206145"/>
                  <a:gd name="connsiteX1" fmla="*/ 170718 w 170717"/>
                  <a:gd name="connsiteY1" fmla="*/ 0 h 206145"/>
                  <a:gd name="connsiteX2" fmla="*/ 147135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0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0" y="0"/>
                    </a:moveTo>
                    <a:lnTo>
                      <a:pt x="170718" y="0"/>
                    </a:lnTo>
                    <a:lnTo>
                      <a:pt x="147135" y="23516"/>
                    </a:lnTo>
                    <a:lnTo>
                      <a:pt x="98666" y="23516"/>
                    </a:lnTo>
                    <a:lnTo>
                      <a:pt x="98666" y="206145"/>
                    </a:lnTo>
                    <a:lnTo>
                      <a:pt x="72052" y="206145"/>
                    </a:lnTo>
                    <a:lnTo>
                      <a:pt x="72052" y="23516"/>
                    </a:lnTo>
                    <a:lnTo>
                      <a:pt x="0" y="23516"/>
                    </a:lnTo>
                    <a:lnTo>
                      <a:pt x="0" y="0"/>
                    </a:lnTo>
                    <a:close/>
                  </a:path>
                </a:pathLst>
              </a:custGeom>
              <a:grpFill/>
              <a:ln w="0"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A972D39-CE5D-0C05-0E21-998E7F574890}"/>
                  </a:ext>
                </a:extLst>
              </p:cNvPr>
              <p:cNvSpPr>
                <a:spLocks/>
              </p:cNvSpPr>
              <p:nvPr/>
            </p:nvSpPr>
            <p:spPr>
              <a:xfrm>
                <a:off x="2356786" y="637330"/>
                <a:ext cx="170692" cy="206145"/>
              </a:xfrm>
              <a:custGeom>
                <a:avLst/>
                <a:gdLst>
                  <a:gd name="connsiteX0" fmla="*/ 23557 w 170692"/>
                  <a:gd name="connsiteY0" fmla="*/ 0 h 206145"/>
                  <a:gd name="connsiteX1" fmla="*/ 170692 w 170692"/>
                  <a:gd name="connsiteY1" fmla="*/ 0 h 206145"/>
                  <a:gd name="connsiteX2" fmla="*/ 170692 w 170692"/>
                  <a:gd name="connsiteY2" fmla="*/ 23516 h 206145"/>
                  <a:gd name="connsiteX3" fmla="*/ 98640 w 170692"/>
                  <a:gd name="connsiteY3" fmla="*/ 23516 h 206145"/>
                  <a:gd name="connsiteX4" fmla="*/ 98640 w 170692"/>
                  <a:gd name="connsiteY4" fmla="*/ 206145 h 206145"/>
                  <a:gd name="connsiteX5" fmla="*/ 72052 w 170692"/>
                  <a:gd name="connsiteY5" fmla="*/ 206145 h 206145"/>
                  <a:gd name="connsiteX6" fmla="*/ 72052 w 170692"/>
                  <a:gd name="connsiteY6" fmla="*/ 23516 h 206145"/>
                  <a:gd name="connsiteX7" fmla="*/ 0 w 170692"/>
                  <a:gd name="connsiteY7" fmla="*/ 23516 h 206145"/>
                  <a:gd name="connsiteX8" fmla="*/ 23544 w 170692"/>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92" h="206145">
                    <a:moveTo>
                      <a:pt x="23557" y="0"/>
                    </a:moveTo>
                    <a:lnTo>
                      <a:pt x="170692" y="0"/>
                    </a:lnTo>
                    <a:lnTo>
                      <a:pt x="170692" y="23516"/>
                    </a:lnTo>
                    <a:lnTo>
                      <a:pt x="98640" y="23516"/>
                    </a:lnTo>
                    <a:lnTo>
                      <a:pt x="98640" y="206145"/>
                    </a:lnTo>
                    <a:lnTo>
                      <a:pt x="72052" y="206145"/>
                    </a:lnTo>
                    <a:lnTo>
                      <a:pt x="72052" y="23516"/>
                    </a:lnTo>
                    <a:lnTo>
                      <a:pt x="0" y="23516"/>
                    </a:lnTo>
                    <a:lnTo>
                      <a:pt x="23544" y="0"/>
                    </a:lnTo>
                    <a:close/>
                  </a:path>
                </a:pathLst>
              </a:custGeom>
              <a:grpFill/>
              <a:ln w="0"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CEF177A-7D7E-7FC4-66DF-849ABBACCA77}"/>
                  </a:ext>
                </a:extLst>
              </p:cNvPr>
              <p:cNvSpPr>
                <a:spLocks/>
              </p:cNvSpPr>
              <p:nvPr/>
            </p:nvSpPr>
            <p:spPr>
              <a:xfrm>
                <a:off x="1474959" y="637330"/>
                <a:ext cx="145153" cy="206183"/>
              </a:xfrm>
              <a:custGeom>
                <a:avLst/>
                <a:gdLst>
                  <a:gd name="connsiteX0" fmla="*/ 73753 w 145153"/>
                  <a:gd name="connsiteY0" fmla="*/ 183663 h 206183"/>
                  <a:gd name="connsiteX1" fmla="*/ 119550 w 145153"/>
                  <a:gd name="connsiteY1" fmla="*/ 150761 h 206183"/>
                  <a:gd name="connsiteX2" fmla="*/ 86555 w 145153"/>
                  <a:gd name="connsiteY2" fmla="*/ 118191 h 206183"/>
                  <a:gd name="connsiteX3" fmla="*/ 49505 w 145153"/>
                  <a:gd name="connsiteY3" fmla="*/ 108461 h 206183"/>
                  <a:gd name="connsiteX4" fmla="*/ 0 w 145153"/>
                  <a:gd name="connsiteY4" fmla="*/ 55397 h 206183"/>
                  <a:gd name="connsiteX5" fmla="*/ 68011 w 145153"/>
                  <a:gd name="connsiteY5" fmla="*/ 0 h 206183"/>
                  <a:gd name="connsiteX6" fmla="*/ 139424 w 145153"/>
                  <a:gd name="connsiteY6" fmla="*/ 0 h 206183"/>
                  <a:gd name="connsiteX7" fmla="*/ 115879 w 145153"/>
                  <a:gd name="connsiteY7" fmla="*/ 23516 h 206183"/>
                  <a:gd name="connsiteX8" fmla="*/ 68024 w 145153"/>
                  <a:gd name="connsiteY8" fmla="*/ 23516 h 206183"/>
                  <a:gd name="connsiteX9" fmla="*/ 25271 w 145153"/>
                  <a:gd name="connsiteY9" fmla="*/ 53395 h 206183"/>
                  <a:gd name="connsiteX10" fmla="*/ 58266 w 145153"/>
                  <a:gd name="connsiteY10" fmla="*/ 84970 h 206183"/>
                  <a:gd name="connsiteX11" fmla="*/ 93640 w 145153"/>
                  <a:gd name="connsiteY11" fmla="*/ 94063 h 206183"/>
                  <a:gd name="connsiteX12" fmla="*/ 145153 w 145153"/>
                  <a:gd name="connsiteY12" fmla="*/ 149460 h 206183"/>
                  <a:gd name="connsiteX13" fmla="*/ 73766 w 145153"/>
                  <a:gd name="connsiteY13" fmla="*/ 206184 h 206183"/>
                  <a:gd name="connsiteX14" fmla="*/ 1356 w 145153"/>
                  <a:gd name="connsiteY14" fmla="*/ 206184 h 206183"/>
                  <a:gd name="connsiteX15" fmla="*/ 1356 w 145153"/>
                  <a:gd name="connsiteY15" fmla="*/ 183675 h 206183"/>
                  <a:gd name="connsiteX16" fmla="*/ 73766 w 145153"/>
                  <a:gd name="connsiteY16" fmla="*/ 183675 h 2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3" h="206183">
                    <a:moveTo>
                      <a:pt x="73753" y="183663"/>
                    </a:moveTo>
                    <a:cubicBezTo>
                      <a:pt x="100673" y="183663"/>
                      <a:pt x="119550" y="173601"/>
                      <a:pt x="119550" y="150761"/>
                    </a:cubicBezTo>
                    <a:cubicBezTo>
                      <a:pt x="119550" y="134642"/>
                      <a:pt x="110431" y="124248"/>
                      <a:pt x="86555" y="118191"/>
                    </a:cubicBezTo>
                    <a:lnTo>
                      <a:pt x="49505" y="108461"/>
                    </a:lnTo>
                    <a:cubicBezTo>
                      <a:pt x="20884" y="101064"/>
                      <a:pt x="0" y="86641"/>
                      <a:pt x="0" y="55397"/>
                    </a:cubicBezTo>
                    <a:cubicBezTo>
                      <a:pt x="0" y="20493"/>
                      <a:pt x="28954" y="0"/>
                      <a:pt x="68011" y="0"/>
                    </a:cubicBezTo>
                    <a:lnTo>
                      <a:pt x="139424" y="0"/>
                    </a:lnTo>
                    <a:lnTo>
                      <a:pt x="115879" y="23516"/>
                    </a:lnTo>
                    <a:lnTo>
                      <a:pt x="68024" y="23516"/>
                    </a:lnTo>
                    <a:cubicBezTo>
                      <a:pt x="43469" y="23516"/>
                      <a:pt x="25271" y="32239"/>
                      <a:pt x="25271" y="53395"/>
                    </a:cubicBezTo>
                    <a:cubicBezTo>
                      <a:pt x="25271" y="70853"/>
                      <a:pt x="36729" y="79244"/>
                      <a:pt x="58266" y="84970"/>
                    </a:cubicBezTo>
                    <a:lnTo>
                      <a:pt x="93640" y="94063"/>
                    </a:lnTo>
                    <a:cubicBezTo>
                      <a:pt x="126609" y="102454"/>
                      <a:pt x="145153" y="120244"/>
                      <a:pt x="145153" y="149460"/>
                    </a:cubicBezTo>
                    <a:cubicBezTo>
                      <a:pt x="145153" y="186736"/>
                      <a:pt x="114767" y="206184"/>
                      <a:pt x="73766" y="206184"/>
                    </a:cubicBezTo>
                    <a:lnTo>
                      <a:pt x="1356" y="206184"/>
                    </a:lnTo>
                    <a:lnTo>
                      <a:pt x="1356" y="183675"/>
                    </a:lnTo>
                    <a:lnTo>
                      <a:pt x="73766" y="183675"/>
                    </a:lnTo>
                    <a:close/>
                  </a:path>
                </a:pathLst>
              </a:custGeom>
              <a:grpFill/>
              <a:ln w="0"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47E601AF-645F-399B-2043-5D9B146335B7}"/>
                  </a:ext>
                </a:extLst>
              </p:cNvPr>
              <p:cNvSpPr>
                <a:spLocks/>
              </p:cNvSpPr>
              <p:nvPr/>
            </p:nvSpPr>
            <p:spPr>
              <a:xfrm>
                <a:off x="1626775" y="637330"/>
                <a:ext cx="170717" cy="206145"/>
              </a:xfrm>
              <a:custGeom>
                <a:avLst/>
                <a:gdLst>
                  <a:gd name="connsiteX0" fmla="*/ 23582 w 170717"/>
                  <a:gd name="connsiteY0" fmla="*/ 0 h 206145"/>
                  <a:gd name="connsiteX1" fmla="*/ 170718 w 170717"/>
                  <a:gd name="connsiteY1" fmla="*/ 0 h 206145"/>
                  <a:gd name="connsiteX2" fmla="*/ 170718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23582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23582" y="0"/>
                    </a:moveTo>
                    <a:lnTo>
                      <a:pt x="170718" y="0"/>
                    </a:lnTo>
                    <a:lnTo>
                      <a:pt x="170718" y="23516"/>
                    </a:lnTo>
                    <a:lnTo>
                      <a:pt x="98666" y="23516"/>
                    </a:lnTo>
                    <a:lnTo>
                      <a:pt x="98666" y="206145"/>
                    </a:lnTo>
                    <a:lnTo>
                      <a:pt x="72052" y="206145"/>
                    </a:lnTo>
                    <a:lnTo>
                      <a:pt x="72052" y="23516"/>
                    </a:lnTo>
                    <a:lnTo>
                      <a:pt x="0" y="23516"/>
                    </a:lnTo>
                    <a:lnTo>
                      <a:pt x="23582" y="0"/>
                    </a:lnTo>
                    <a:close/>
                  </a:path>
                </a:pathLst>
              </a:custGeom>
              <a:grpFill/>
              <a:ln w="0"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6B7DF0CA-C78D-8816-3576-6604CB866B83}"/>
                  </a:ext>
                </a:extLst>
              </p:cNvPr>
              <p:cNvSpPr>
                <a:spLocks/>
              </p:cNvSpPr>
              <p:nvPr/>
            </p:nvSpPr>
            <p:spPr>
              <a:xfrm>
                <a:off x="2531046" y="634435"/>
                <a:ext cx="212703" cy="212100"/>
              </a:xfrm>
              <a:custGeom>
                <a:avLst/>
                <a:gdLst>
                  <a:gd name="connsiteX0" fmla="*/ 106352 w 212703"/>
                  <a:gd name="connsiteY0" fmla="*/ 212101 h 212100"/>
                  <a:gd name="connsiteX1" fmla="*/ 0 w 212703"/>
                  <a:gd name="connsiteY1" fmla="*/ 106050 h 212100"/>
                  <a:gd name="connsiteX2" fmla="*/ 106352 w 212703"/>
                  <a:gd name="connsiteY2" fmla="*/ 0 h 212100"/>
                  <a:gd name="connsiteX3" fmla="*/ 212704 w 212703"/>
                  <a:gd name="connsiteY3" fmla="*/ 106050 h 212100"/>
                  <a:gd name="connsiteX4" fmla="*/ 106352 w 212703"/>
                  <a:gd name="connsiteY4" fmla="*/ 212101 h 212100"/>
                  <a:gd name="connsiteX5" fmla="*/ 106352 w 212703"/>
                  <a:gd name="connsiteY5" fmla="*/ 25747 h 212100"/>
                  <a:gd name="connsiteX6" fmla="*/ 25885 w 212703"/>
                  <a:gd name="connsiteY6" fmla="*/ 105987 h 212100"/>
                  <a:gd name="connsiteX7" fmla="*/ 106352 w 212703"/>
                  <a:gd name="connsiteY7" fmla="*/ 186226 h 212100"/>
                  <a:gd name="connsiteX8" fmla="*/ 186819 w 212703"/>
                  <a:gd name="connsiteY8" fmla="*/ 105987 h 212100"/>
                  <a:gd name="connsiteX9" fmla="*/ 186819 w 212703"/>
                  <a:gd name="connsiteY9" fmla="*/ 105987 h 212100"/>
                  <a:gd name="connsiteX10" fmla="*/ 106352 w 212703"/>
                  <a:gd name="connsiteY10" fmla="*/ 25747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03" h="212100">
                    <a:moveTo>
                      <a:pt x="106352" y="212101"/>
                    </a:moveTo>
                    <a:cubicBezTo>
                      <a:pt x="47613" y="212101"/>
                      <a:pt x="0" y="164623"/>
                      <a:pt x="0" y="106050"/>
                    </a:cubicBezTo>
                    <a:cubicBezTo>
                      <a:pt x="0" y="47478"/>
                      <a:pt x="47613" y="0"/>
                      <a:pt x="106352" y="0"/>
                    </a:cubicBezTo>
                    <a:cubicBezTo>
                      <a:pt x="165091" y="0"/>
                      <a:pt x="212704" y="47478"/>
                      <a:pt x="212704" y="106050"/>
                    </a:cubicBezTo>
                    <a:cubicBezTo>
                      <a:pt x="212601" y="164585"/>
                      <a:pt x="165040" y="212012"/>
                      <a:pt x="106352" y="212101"/>
                    </a:cubicBezTo>
                    <a:close/>
                    <a:moveTo>
                      <a:pt x="106352" y="25747"/>
                    </a:moveTo>
                    <a:cubicBezTo>
                      <a:pt x="61911" y="25747"/>
                      <a:pt x="25885" y="61671"/>
                      <a:pt x="25885" y="105987"/>
                    </a:cubicBezTo>
                    <a:cubicBezTo>
                      <a:pt x="25885" y="150302"/>
                      <a:pt x="61911" y="186226"/>
                      <a:pt x="106352" y="186226"/>
                    </a:cubicBezTo>
                    <a:cubicBezTo>
                      <a:pt x="150793" y="186226"/>
                      <a:pt x="186819" y="150302"/>
                      <a:pt x="186819" y="105987"/>
                    </a:cubicBezTo>
                    <a:lnTo>
                      <a:pt x="186819" y="105987"/>
                    </a:lnTo>
                    <a:cubicBezTo>
                      <a:pt x="186768" y="61697"/>
                      <a:pt x="150767" y="25798"/>
                      <a:pt x="106352" y="25747"/>
                    </a:cubicBezTo>
                    <a:close/>
                  </a:path>
                </a:pathLst>
              </a:custGeom>
              <a:grpFill/>
              <a:ln w="0" cap="flat">
                <a:noFill/>
                <a:prstDash val="solid"/>
                <a:miter/>
              </a:ln>
            </p:spPr>
            <p:txBody>
              <a:bodyPr rtlCol="0" anchor="ctr"/>
              <a:lstStyle/>
              <a:p>
                <a:endParaRPr lang="en-US" dirty="0"/>
              </a:p>
            </p:txBody>
          </p:sp>
        </p:grpSp>
        <p:grpSp>
          <p:nvGrpSpPr>
            <p:cNvPr id="17" name="Graphic 14">
              <a:extLst>
                <a:ext uri="{FF2B5EF4-FFF2-40B4-BE49-F238E27FC236}">
                  <a16:creationId xmlns:a16="http://schemas.microsoft.com/office/drawing/2014/main" id="{B1F199A9-947A-541D-F669-39B0BD0942CD}"/>
                </a:ext>
              </a:extLst>
            </p:cNvPr>
            <p:cNvGrpSpPr>
              <a:grpSpLocks/>
            </p:cNvGrpSpPr>
            <p:nvPr/>
          </p:nvGrpSpPr>
          <p:grpSpPr>
            <a:xfrm>
              <a:off x="914400" y="611698"/>
              <a:ext cx="458824" cy="257563"/>
              <a:chOff x="914400" y="611698"/>
              <a:chExt cx="458824" cy="257563"/>
            </a:xfrm>
            <a:solidFill>
              <a:schemeClr val="accent1"/>
            </a:solidFill>
          </p:grpSpPr>
          <p:sp>
            <p:nvSpPr>
              <p:cNvPr id="18" name="Freeform 17">
                <a:extLst>
                  <a:ext uri="{FF2B5EF4-FFF2-40B4-BE49-F238E27FC236}">
                    <a16:creationId xmlns:a16="http://schemas.microsoft.com/office/drawing/2014/main" id="{E47E8B36-5BD3-9941-7758-708435677EFE}"/>
                  </a:ext>
                </a:extLst>
              </p:cNvPr>
              <p:cNvSpPr>
                <a:spLocks/>
              </p:cNvSpPr>
              <p:nvPr/>
            </p:nvSpPr>
            <p:spPr>
              <a:xfrm>
                <a:off x="946666" y="807296"/>
                <a:ext cx="328493" cy="61964"/>
              </a:xfrm>
              <a:custGeom>
                <a:avLst/>
                <a:gdLst>
                  <a:gd name="connsiteX0" fmla="*/ 266327 w 328493"/>
                  <a:gd name="connsiteY0" fmla="*/ 61965 h 61964"/>
                  <a:gd name="connsiteX1" fmla="*/ 0 w 328493"/>
                  <a:gd name="connsiteY1" fmla="*/ 61965 h 61964"/>
                  <a:gd name="connsiteX2" fmla="*/ 62154 w 328493"/>
                  <a:gd name="connsiteY2" fmla="*/ 0 h 61964"/>
                  <a:gd name="connsiteX3" fmla="*/ 328493 w 328493"/>
                  <a:gd name="connsiteY3" fmla="*/ 0 h 61964"/>
                  <a:gd name="connsiteX4" fmla="*/ 266327 w 328493"/>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3" h="61964">
                    <a:moveTo>
                      <a:pt x="266327" y="61965"/>
                    </a:moveTo>
                    <a:lnTo>
                      <a:pt x="0" y="61965"/>
                    </a:lnTo>
                    <a:lnTo>
                      <a:pt x="62154" y="0"/>
                    </a:lnTo>
                    <a:lnTo>
                      <a:pt x="328493" y="0"/>
                    </a:lnTo>
                    <a:lnTo>
                      <a:pt x="266327" y="61965"/>
                    </a:lnTo>
                    <a:close/>
                  </a:path>
                </a:pathLst>
              </a:custGeom>
              <a:solidFill>
                <a:schemeClr val="accent1"/>
              </a:solidFill>
              <a:ln w="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4848B19A-3A1E-FE50-482A-AAAF9339B75D}"/>
                  </a:ext>
                </a:extLst>
              </p:cNvPr>
              <p:cNvSpPr>
                <a:spLocks/>
              </p:cNvSpPr>
              <p:nvPr/>
            </p:nvSpPr>
            <p:spPr>
              <a:xfrm>
                <a:off x="914400" y="709484"/>
                <a:ext cx="458824" cy="61990"/>
              </a:xfrm>
              <a:custGeom>
                <a:avLst/>
                <a:gdLst>
                  <a:gd name="connsiteX0" fmla="*/ 396683 w 458824"/>
                  <a:gd name="connsiteY0" fmla="*/ 61990 h 61990"/>
                  <a:gd name="connsiteX1" fmla="*/ 0 w 458824"/>
                  <a:gd name="connsiteY1" fmla="*/ 61990 h 61990"/>
                  <a:gd name="connsiteX2" fmla="*/ 62141 w 458824"/>
                  <a:gd name="connsiteY2" fmla="*/ 0 h 61990"/>
                  <a:gd name="connsiteX3" fmla="*/ 458824 w 458824"/>
                  <a:gd name="connsiteY3" fmla="*/ 0 h 61990"/>
                  <a:gd name="connsiteX4" fmla="*/ 396683 w 458824"/>
                  <a:gd name="connsiteY4" fmla="*/ 61990 h 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4" h="61990">
                    <a:moveTo>
                      <a:pt x="396683" y="61990"/>
                    </a:moveTo>
                    <a:lnTo>
                      <a:pt x="0" y="61990"/>
                    </a:lnTo>
                    <a:lnTo>
                      <a:pt x="62141" y="0"/>
                    </a:lnTo>
                    <a:lnTo>
                      <a:pt x="458824" y="0"/>
                    </a:lnTo>
                    <a:lnTo>
                      <a:pt x="396683" y="61990"/>
                    </a:lnTo>
                    <a:close/>
                  </a:path>
                </a:pathLst>
              </a:custGeom>
              <a:solidFill>
                <a:schemeClr val="accent1"/>
              </a:solidFill>
              <a:ln w="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0494A7B-1727-7E41-EA53-A641517E00EA}"/>
                  </a:ext>
                </a:extLst>
              </p:cNvPr>
              <p:cNvSpPr>
                <a:spLocks/>
              </p:cNvSpPr>
              <p:nvPr/>
            </p:nvSpPr>
            <p:spPr>
              <a:xfrm>
                <a:off x="1012464" y="611698"/>
                <a:ext cx="338852" cy="61964"/>
              </a:xfrm>
              <a:custGeom>
                <a:avLst/>
                <a:gdLst>
                  <a:gd name="connsiteX0" fmla="*/ 276712 w 338852"/>
                  <a:gd name="connsiteY0" fmla="*/ 61965 h 61964"/>
                  <a:gd name="connsiteX1" fmla="*/ 0 w 338852"/>
                  <a:gd name="connsiteY1" fmla="*/ 61965 h 61964"/>
                  <a:gd name="connsiteX2" fmla="*/ 62166 w 338852"/>
                  <a:gd name="connsiteY2" fmla="*/ 0 h 61964"/>
                  <a:gd name="connsiteX3" fmla="*/ 338852 w 338852"/>
                  <a:gd name="connsiteY3" fmla="*/ 0 h 61964"/>
                  <a:gd name="connsiteX4" fmla="*/ 276712 w 338852"/>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52" h="61964">
                    <a:moveTo>
                      <a:pt x="276712" y="61965"/>
                    </a:moveTo>
                    <a:lnTo>
                      <a:pt x="0" y="61965"/>
                    </a:lnTo>
                    <a:lnTo>
                      <a:pt x="62166" y="0"/>
                    </a:lnTo>
                    <a:lnTo>
                      <a:pt x="338852" y="0"/>
                    </a:lnTo>
                    <a:lnTo>
                      <a:pt x="276712" y="61965"/>
                    </a:lnTo>
                    <a:close/>
                  </a:path>
                </a:pathLst>
              </a:custGeom>
              <a:solidFill>
                <a:schemeClr val="accent1"/>
              </a:solidFill>
              <a:ln w="0" cap="flat">
                <a:noFill/>
                <a:prstDash val="solid"/>
                <a:miter/>
              </a:ln>
            </p:spPr>
            <p:txBody>
              <a:bodyPr rtlCol="0" anchor="ctr"/>
              <a:lstStyle/>
              <a:p>
                <a:endParaRPr lang="en-US" dirty="0"/>
              </a:p>
            </p:txBody>
          </p:sp>
        </p:grpSp>
      </p:grpSp>
      <p:sp>
        <p:nvSpPr>
          <p:cNvPr id="32" name="Title 1">
            <a:extLst>
              <a:ext uri="{FF2B5EF4-FFF2-40B4-BE49-F238E27FC236}">
                <a16:creationId xmlns:a16="http://schemas.microsoft.com/office/drawing/2014/main" id="{937F95AA-1783-7C2F-5CFA-BAAF49FE59CC}"/>
              </a:ext>
            </a:extLst>
          </p:cNvPr>
          <p:cNvSpPr>
            <a:spLocks noGrp="1"/>
          </p:cNvSpPr>
          <p:nvPr>
            <p:ph type="ctrTitle" hasCustomPrompt="1"/>
          </p:nvPr>
        </p:nvSpPr>
        <p:spPr>
          <a:xfrm>
            <a:off x="944879" y="1557472"/>
            <a:ext cx="8555581" cy="2569488"/>
          </a:xfrm>
        </p:spPr>
        <p:txBody>
          <a:bodyPr anchor="b">
            <a:normAutofit/>
          </a:bodyPr>
          <a:lstStyle>
            <a:lvl1pPr algn="l">
              <a:defRPr sz="6000"/>
            </a:lvl1pPr>
          </a:lstStyle>
          <a:p>
            <a:r>
              <a:rPr lang="en-US" dirty="0"/>
              <a:t>Click to enter the presentation title</a:t>
            </a:r>
          </a:p>
        </p:txBody>
      </p:sp>
      <p:sp>
        <p:nvSpPr>
          <p:cNvPr id="33" name="Subtitle 2">
            <a:extLst>
              <a:ext uri="{FF2B5EF4-FFF2-40B4-BE49-F238E27FC236}">
                <a16:creationId xmlns:a16="http://schemas.microsoft.com/office/drawing/2014/main" id="{A594B817-2D31-DFD5-8B1B-39386E47B8CA}"/>
              </a:ext>
            </a:extLst>
          </p:cNvPr>
          <p:cNvSpPr>
            <a:spLocks noGrp="1"/>
          </p:cNvSpPr>
          <p:nvPr>
            <p:ph type="subTitle" idx="1" hasCustomPrompt="1"/>
          </p:nvPr>
        </p:nvSpPr>
        <p:spPr>
          <a:xfrm>
            <a:off x="944881" y="4754880"/>
            <a:ext cx="7559039" cy="591368"/>
          </a:xfrm>
          <a:prstGeom prst="rect">
            <a:avLst/>
          </a:prstGeom>
        </p:spPr>
        <p:txBody>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p>
        </p:txBody>
      </p:sp>
      <p:cxnSp>
        <p:nvCxnSpPr>
          <p:cNvPr id="34" name="Straight Connector 33">
            <a:extLst>
              <a:ext uri="{FF2B5EF4-FFF2-40B4-BE49-F238E27FC236}">
                <a16:creationId xmlns:a16="http://schemas.microsoft.com/office/drawing/2014/main" id="{FD7D6951-0512-A053-8C35-6D09EFAE0627}"/>
              </a:ext>
            </a:extLst>
          </p:cNvPr>
          <p:cNvCxnSpPr>
            <a:cxnSpLocks/>
          </p:cNvCxnSpPr>
          <p:nvPr userDrawn="1"/>
        </p:nvCxnSpPr>
        <p:spPr>
          <a:xfrm>
            <a:off x="914400" y="4354134"/>
            <a:ext cx="626301"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9" name="Text Placeholder 38">
            <a:extLst>
              <a:ext uri="{FF2B5EF4-FFF2-40B4-BE49-F238E27FC236}">
                <a16:creationId xmlns:a16="http://schemas.microsoft.com/office/drawing/2014/main" id="{D2514F33-2178-623F-BEA0-28C320C44395}"/>
              </a:ext>
            </a:extLst>
          </p:cNvPr>
          <p:cNvSpPr>
            <a:spLocks noGrp="1"/>
          </p:cNvSpPr>
          <p:nvPr>
            <p:ph type="body" sz="quarter" idx="14" hasCustomPrompt="1"/>
          </p:nvPr>
        </p:nvSpPr>
        <p:spPr>
          <a:xfrm>
            <a:off x="944881" y="5536413"/>
            <a:ext cx="4353238" cy="591369"/>
          </a:xfrm>
        </p:spPr>
        <p:txBody>
          <a:bodyPr anchor="b">
            <a:normAutofit/>
          </a:bodyPr>
          <a:lstStyle>
            <a:lvl1pPr marL="0" indent="0">
              <a:buNone/>
              <a:defRPr sz="1400" b="1"/>
            </a:lvl1pPr>
          </a:lstStyle>
          <a:p>
            <a:pPr lvl="0"/>
            <a:r>
              <a:rPr lang="en-US" dirty="0"/>
              <a:t>MONTH, YEAR</a:t>
            </a:r>
          </a:p>
        </p:txBody>
      </p:sp>
    </p:spTree>
    <p:extLst>
      <p:ext uri="{BB962C8B-B14F-4D97-AF65-F5344CB8AC3E}">
        <p14:creationId xmlns:p14="http://schemas.microsoft.com/office/powerpoint/2010/main" val="239016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4441370"/>
            <a:ext cx="34747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4114800" y="4441370"/>
            <a:ext cx="34747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3162368B-4DD3-40B7-9C6F-607147A7EDDF}"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
        <p:nvSpPr>
          <p:cNvPr id="9" name="Picture Placeholder 8">
            <a:extLst>
              <a:ext uri="{FF2B5EF4-FFF2-40B4-BE49-F238E27FC236}">
                <a16:creationId xmlns:a16="http://schemas.microsoft.com/office/drawing/2014/main" id="{6074F878-C0C6-EF06-A1BB-0BE7D86DD882}"/>
              </a:ext>
            </a:extLst>
          </p:cNvPr>
          <p:cNvSpPr>
            <a:spLocks noGrp="1"/>
          </p:cNvSpPr>
          <p:nvPr>
            <p:ph type="pic" sz="quarter" idx="14" hasCustomPrompt="1"/>
          </p:nvPr>
        </p:nvSpPr>
        <p:spPr>
          <a:xfrm>
            <a:off x="365760" y="2286000"/>
            <a:ext cx="2103120" cy="1828800"/>
          </a:xfrm>
        </p:spPr>
        <p:txBody>
          <a:bodyPr/>
          <a:lstStyle>
            <a:lvl1pPr marL="0" indent="0">
              <a:buNone/>
              <a:defRPr/>
            </a:lvl1pPr>
          </a:lstStyle>
          <a:p>
            <a:r>
              <a:rPr lang="en-US" dirty="0"/>
              <a:t>Click to add icon</a:t>
            </a:r>
          </a:p>
        </p:txBody>
      </p:sp>
      <p:sp>
        <p:nvSpPr>
          <p:cNvPr id="10" name="Picture Placeholder 8">
            <a:extLst>
              <a:ext uri="{FF2B5EF4-FFF2-40B4-BE49-F238E27FC236}">
                <a16:creationId xmlns:a16="http://schemas.microsoft.com/office/drawing/2014/main" id="{4E973AC9-5AF3-3E91-1E97-B4E376C5EE45}"/>
              </a:ext>
            </a:extLst>
          </p:cNvPr>
          <p:cNvSpPr>
            <a:spLocks noGrp="1"/>
          </p:cNvSpPr>
          <p:nvPr>
            <p:ph type="pic" sz="quarter" idx="15" hasCustomPrompt="1"/>
          </p:nvPr>
        </p:nvSpPr>
        <p:spPr>
          <a:xfrm>
            <a:off x="4114800" y="2286000"/>
            <a:ext cx="2103120" cy="1828800"/>
          </a:xfrm>
        </p:spPr>
        <p:txBody>
          <a:bodyPr/>
          <a:lstStyle>
            <a:lvl1pPr marL="0" indent="0">
              <a:buNone/>
              <a:defRPr/>
            </a:lvl1pPr>
          </a:lstStyle>
          <a:p>
            <a:r>
              <a:rPr lang="en-US" dirty="0"/>
              <a:t>Click to add icon</a:t>
            </a:r>
          </a:p>
        </p:txBody>
      </p:sp>
      <p:sp>
        <p:nvSpPr>
          <p:cNvPr id="8" name="Content Placeholder 3">
            <a:extLst>
              <a:ext uri="{FF2B5EF4-FFF2-40B4-BE49-F238E27FC236}">
                <a16:creationId xmlns:a16="http://schemas.microsoft.com/office/drawing/2014/main" id="{3FA71D9E-E490-58B6-B342-1AD1A219BD48}"/>
              </a:ext>
            </a:extLst>
          </p:cNvPr>
          <p:cNvSpPr>
            <a:spLocks noGrp="1"/>
          </p:cNvSpPr>
          <p:nvPr>
            <p:ph sz="half" idx="16" hasCustomPrompt="1"/>
          </p:nvPr>
        </p:nvSpPr>
        <p:spPr>
          <a:xfrm>
            <a:off x="7863840" y="4441370"/>
            <a:ext cx="34747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0B960BA0-C99A-08C0-2B33-2BD0B4A901CE}"/>
              </a:ext>
            </a:extLst>
          </p:cNvPr>
          <p:cNvSpPr>
            <a:spLocks noGrp="1"/>
          </p:cNvSpPr>
          <p:nvPr>
            <p:ph type="pic" sz="quarter" idx="17" hasCustomPrompt="1"/>
          </p:nvPr>
        </p:nvSpPr>
        <p:spPr>
          <a:xfrm>
            <a:off x="7861069" y="2286000"/>
            <a:ext cx="2103120" cy="1828800"/>
          </a:xfrm>
        </p:spPr>
        <p:txBody>
          <a:bodyPr/>
          <a:lstStyle>
            <a:lvl1pPr marL="0" indent="0">
              <a:buNone/>
              <a:defRPr/>
            </a:lvl1pPr>
          </a:lstStyle>
          <a:p>
            <a:r>
              <a:rPr lang="en-US" dirty="0"/>
              <a:t>Click to add icon</a:t>
            </a:r>
          </a:p>
        </p:txBody>
      </p:sp>
    </p:spTree>
    <p:extLst>
      <p:ext uri="{BB962C8B-B14F-4D97-AF65-F5344CB8AC3E}">
        <p14:creationId xmlns:p14="http://schemas.microsoft.com/office/powerpoint/2010/main" val="27530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9620-DC78-1CB5-E63D-52E30668D2BD}"/>
              </a:ext>
            </a:extLst>
          </p:cNvPr>
          <p:cNvSpPr>
            <a:spLocks noGrp="1"/>
          </p:cNvSpPr>
          <p:nvPr>
            <p:ph type="title" hasCustomPrompt="1"/>
          </p:nvPr>
        </p:nvSpPr>
        <p:spPr/>
        <p:txBody>
          <a:bodyPr/>
          <a:lstStyle/>
          <a:p>
            <a:r>
              <a:rPr lang="en-US" dirty="0"/>
              <a:t>Click to enter slide title</a:t>
            </a:r>
          </a:p>
        </p:txBody>
      </p:sp>
      <p:sp>
        <p:nvSpPr>
          <p:cNvPr id="3" name="Date Placeholder 2">
            <a:extLst>
              <a:ext uri="{FF2B5EF4-FFF2-40B4-BE49-F238E27FC236}">
                <a16:creationId xmlns:a16="http://schemas.microsoft.com/office/drawing/2014/main" id="{6E1E7673-5C04-345E-E131-01E5F7809801}"/>
              </a:ext>
            </a:extLst>
          </p:cNvPr>
          <p:cNvSpPr>
            <a:spLocks noGrp="1"/>
          </p:cNvSpPr>
          <p:nvPr>
            <p:ph type="dt" sz="half" idx="10"/>
          </p:nvPr>
        </p:nvSpPr>
        <p:spPr/>
        <p:txBody>
          <a:bodyPr/>
          <a:lstStyle/>
          <a:p>
            <a:fld id="{A053134F-BFD5-4287-80F8-24DB9467A267}" type="datetime1">
              <a:rPr lang="en-US" smtClean="0"/>
              <a:t>1/21/2026</a:t>
            </a:fld>
            <a:endParaRPr lang="en-US" dirty="0"/>
          </a:p>
        </p:txBody>
      </p:sp>
      <p:sp>
        <p:nvSpPr>
          <p:cNvPr id="4" name="Footer Placeholder 3">
            <a:extLst>
              <a:ext uri="{FF2B5EF4-FFF2-40B4-BE49-F238E27FC236}">
                <a16:creationId xmlns:a16="http://schemas.microsoft.com/office/drawing/2014/main" id="{EB53BA82-8655-B81D-8A6C-83761E0D02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2C621D-B3E4-8B4C-C631-C3B4505BD5F2}"/>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6" name="Text Placeholder 7">
            <a:extLst>
              <a:ext uri="{FF2B5EF4-FFF2-40B4-BE49-F238E27FC236}">
                <a16:creationId xmlns:a16="http://schemas.microsoft.com/office/drawing/2014/main" id="{0AA7F51D-7694-58B9-8E40-7332E2E52196}"/>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Tree>
    <p:extLst>
      <p:ext uri="{BB962C8B-B14F-4D97-AF65-F5344CB8AC3E}">
        <p14:creationId xmlns:p14="http://schemas.microsoft.com/office/powerpoint/2010/main" val="367363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DFAE0-EEC3-4620-71C3-9220F71DA76C}"/>
              </a:ext>
            </a:extLst>
          </p:cNvPr>
          <p:cNvSpPr>
            <a:spLocks noGrp="1"/>
          </p:cNvSpPr>
          <p:nvPr>
            <p:ph type="dt" sz="half" idx="10"/>
          </p:nvPr>
        </p:nvSpPr>
        <p:spPr/>
        <p:txBody>
          <a:bodyPr/>
          <a:lstStyle/>
          <a:p>
            <a:fld id="{A568BA21-E844-4673-90F4-07DAC16908C8}" type="datetime1">
              <a:rPr lang="en-US" smtClean="0"/>
              <a:t>1/21/2026</a:t>
            </a:fld>
            <a:endParaRPr lang="en-US" dirty="0"/>
          </a:p>
        </p:txBody>
      </p:sp>
      <p:sp>
        <p:nvSpPr>
          <p:cNvPr id="3" name="Footer Placeholder 2">
            <a:extLst>
              <a:ext uri="{FF2B5EF4-FFF2-40B4-BE49-F238E27FC236}">
                <a16:creationId xmlns:a16="http://schemas.microsoft.com/office/drawing/2014/main" id="{9A1DCE5C-4DA9-47A4-8DE3-960FB6566B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833E78-2E36-E1C1-1F88-991A3521AAA0}"/>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1915133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ith BG Graphic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DFAE0-EEC3-4620-71C3-9220F71DA76C}"/>
              </a:ext>
            </a:extLst>
          </p:cNvPr>
          <p:cNvSpPr>
            <a:spLocks noGrp="1"/>
          </p:cNvSpPr>
          <p:nvPr>
            <p:ph type="dt" sz="half" idx="10"/>
          </p:nvPr>
        </p:nvSpPr>
        <p:spPr/>
        <p:txBody>
          <a:bodyPr/>
          <a:lstStyle/>
          <a:p>
            <a:fld id="{15E73876-CD29-4B4D-B1CA-67A18667E621}" type="datetime1">
              <a:rPr lang="en-US" smtClean="0"/>
              <a:t>1/21/2026</a:t>
            </a:fld>
            <a:endParaRPr lang="en-US" dirty="0"/>
          </a:p>
        </p:txBody>
      </p:sp>
      <p:sp>
        <p:nvSpPr>
          <p:cNvPr id="3" name="Footer Placeholder 2">
            <a:extLst>
              <a:ext uri="{FF2B5EF4-FFF2-40B4-BE49-F238E27FC236}">
                <a16:creationId xmlns:a16="http://schemas.microsoft.com/office/drawing/2014/main" id="{9A1DCE5C-4DA9-47A4-8DE3-960FB6566B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833E78-2E36-E1C1-1F88-991A3521AAA0}"/>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2777959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064CC78-6B4A-C916-D047-3C8868E97CDD}"/>
              </a:ext>
            </a:extLst>
          </p:cNvPr>
          <p:cNvSpPr>
            <a:spLocks noGrp="1"/>
          </p:cNvSpPr>
          <p:nvPr>
            <p:ph type="dt" sz="half" idx="10"/>
          </p:nvPr>
        </p:nvSpPr>
        <p:spPr/>
        <p:txBody>
          <a:bodyPr/>
          <a:lstStyle/>
          <a:p>
            <a:fld id="{D02E52AA-7841-458F-B5C0-BAE9277242A8}" type="datetime1">
              <a:rPr lang="en-US" smtClean="0"/>
              <a:t>1/21/2026</a:t>
            </a:fld>
            <a:endParaRPr lang="en-US" dirty="0"/>
          </a:p>
        </p:txBody>
      </p:sp>
      <p:sp>
        <p:nvSpPr>
          <p:cNvPr id="6" name="Footer Placeholder 5">
            <a:extLst>
              <a:ext uri="{FF2B5EF4-FFF2-40B4-BE49-F238E27FC236}">
                <a16:creationId xmlns:a16="http://schemas.microsoft.com/office/drawing/2014/main" id="{B6BDB76F-4873-0915-8861-E5B4883B5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E4292-B3ED-E132-7748-A4C1D9B963DE}"/>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8" name="Title 1">
            <a:extLst>
              <a:ext uri="{FF2B5EF4-FFF2-40B4-BE49-F238E27FC236}">
                <a16:creationId xmlns:a16="http://schemas.microsoft.com/office/drawing/2014/main" id="{E25A967D-BDC4-D746-92B7-8AFCA6D24BD3}"/>
              </a:ext>
            </a:extLst>
          </p:cNvPr>
          <p:cNvSpPr>
            <a:spLocks noGrp="1"/>
          </p:cNvSpPr>
          <p:nvPr>
            <p:ph type="title" hasCustomPrompt="1"/>
          </p:nvPr>
        </p:nvSpPr>
        <p:spPr>
          <a:xfrm>
            <a:off x="365760" y="640080"/>
            <a:ext cx="10972800" cy="1143000"/>
          </a:xfrm>
        </p:spPr>
        <p:txBody>
          <a:bodyPr vert="horz" lIns="0" tIns="0" rIns="0" bIns="0" rtlCol="0" anchor="ctr">
            <a:noAutofit/>
          </a:bodyPr>
          <a:lstStyle>
            <a:lvl1pPr>
              <a:defRPr lang="en-US" dirty="0"/>
            </a:lvl1pPr>
          </a:lstStyle>
          <a:p>
            <a:pPr lvl="0"/>
            <a:r>
              <a:rPr lang="en-US" dirty="0"/>
              <a:t>Click to enter slide title</a:t>
            </a:r>
          </a:p>
        </p:txBody>
      </p:sp>
      <p:sp>
        <p:nvSpPr>
          <p:cNvPr id="11" name="Text Placeholder 7">
            <a:extLst>
              <a:ext uri="{FF2B5EF4-FFF2-40B4-BE49-F238E27FC236}">
                <a16:creationId xmlns:a16="http://schemas.microsoft.com/office/drawing/2014/main" id="{D4E0F5AF-2C71-C741-7E82-DA6664B63298}"/>
              </a:ext>
            </a:extLst>
          </p:cNvPr>
          <p:cNvSpPr>
            <a:spLocks noGrp="1"/>
          </p:cNvSpPr>
          <p:nvPr>
            <p:ph type="body" sz="quarter" idx="13" hasCustomPrompt="1"/>
          </p:nvPr>
        </p:nvSpPr>
        <p:spPr>
          <a:xfrm>
            <a:off x="365760" y="320039"/>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cxnSp>
        <p:nvCxnSpPr>
          <p:cNvPr id="12" name="Straight Connector 11">
            <a:extLst>
              <a:ext uri="{FF2B5EF4-FFF2-40B4-BE49-F238E27FC236}">
                <a16:creationId xmlns:a16="http://schemas.microsoft.com/office/drawing/2014/main" id="{F4E2E0B6-0FFC-7559-43EE-174048F166C1}"/>
              </a:ext>
            </a:extLst>
          </p:cNvPr>
          <p:cNvCxnSpPr>
            <a:cxnSpLocks/>
          </p:cNvCxnSpPr>
          <p:nvPr userDrawn="1"/>
        </p:nvCxnSpPr>
        <p:spPr>
          <a:xfrm>
            <a:off x="365760" y="1920240"/>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8" name="Content Placeholder 17">
            <a:extLst>
              <a:ext uri="{FF2B5EF4-FFF2-40B4-BE49-F238E27FC236}">
                <a16:creationId xmlns:a16="http://schemas.microsoft.com/office/drawing/2014/main" id="{8DC6686D-1AD6-0587-A2D7-721B673ADC5F}"/>
              </a:ext>
            </a:extLst>
          </p:cNvPr>
          <p:cNvSpPr>
            <a:spLocks noGrp="1"/>
          </p:cNvSpPr>
          <p:nvPr>
            <p:ph sz="quarter" idx="14" hasCustomPrompt="1"/>
          </p:nvPr>
        </p:nvSpPr>
        <p:spPr>
          <a:xfrm>
            <a:off x="365125" y="1920239"/>
            <a:ext cx="3474719" cy="4434835"/>
          </a:xfrm>
        </p:spPr>
        <p:txBody>
          <a:bodyPr tIns="18288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text</a:t>
            </a:r>
          </a:p>
        </p:txBody>
      </p:sp>
      <p:sp>
        <p:nvSpPr>
          <p:cNvPr id="20" name="Content Placeholder 19">
            <a:extLst>
              <a:ext uri="{FF2B5EF4-FFF2-40B4-BE49-F238E27FC236}">
                <a16:creationId xmlns:a16="http://schemas.microsoft.com/office/drawing/2014/main" id="{468C7430-56A9-4517-3A4E-DC675E6BE8C0}"/>
              </a:ext>
            </a:extLst>
          </p:cNvPr>
          <p:cNvSpPr>
            <a:spLocks noGrp="1"/>
          </p:cNvSpPr>
          <p:nvPr>
            <p:ph sz="quarter" idx="15" hasCustomPrompt="1"/>
          </p:nvPr>
        </p:nvSpPr>
        <p:spPr>
          <a:xfrm>
            <a:off x="4114801" y="1920238"/>
            <a:ext cx="7223759" cy="4434817"/>
          </a:xfrm>
        </p:spPr>
        <p:txBody>
          <a:bodyPr/>
          <a:lstStyle>
            <a:lvl1pPr marL="0" indent="0">
              <a:buNone/>
              <a:defRPr/>
            </a:lvl1pPr>
          </a:lstStyle>
          <a:p>
            <a:pPr lvl="0"/>
            <a:r>
              <a:rPr lang="en-US" dirty="0"/>
              <a:t>Click an icon to add media, SmartArt, graph, table, etc. Or type desired text here</a:t>
            </a:r>
          </a:p>
        </p:txBody>
      </p:sp>
    </p:spTree>
    <p:extLst>
      <p:ext uri="{BB962C8B-B14F-4D97-AF65-F5344CB8AC3E}">
        <p14:creationId xmlns:p14="http://schemas.microsoft.com/office/powerpoint/2010/main" val="408221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75E2-AB07-F24F-AFA8-14130ADB921E}"/>
              </a:ext>
            </a:extLst>
          </p:cNvPr>
          <p:cNvSpPr>
            <a:spLocks noGrp="1"/>
          </p:cNvSpPr>
          <p:nvPr>
            <p:ph type="title" hasCustomPrompt="1"/>
          </p:nvPr>
        </p:nvSpPr>
        <p:spPr>
          <a:xfrm>
            <a:off x="365760" y="640080"/>
            <a:ext cx="10972800" cy="1143000"/>
          </a:xfrm>
        </p:spPr>
        <p:txBody>
          <a:bodyPr vert="horz" lIns="0" tIns="0" rIns="0" bIns="0" rtlCol="0" anchor="ctr">
            <a:noAutofit/>
          </a:bodyPr>
          <a:lstStyle>
            <a:lvl1pPr>
              <a:defRPr lang="en-US"/>
            </a:lvl1pPr>
          </a:lstStyle>
          <a:p>
            <a:pPr lvl="0"/>
            <a:r>
              <a:rPr lang="en-US" dirty="0"/>
              <a:t>Click to enter slide title</a:t>
            </a:r>
          </a:p>
        </p:txBody>
      </p:sp>
      <p:sp>
        <p:nvSpPr>
          <p:cNvPr id="3" name="Picture Placeholder 2">
            <a:extLst>
              <a:ext uri="{FF2B5EF4-FFF2-40B4-BE49-F238E27FC236}">
                <a16:creationId xmlns:a16="http://schemas.microsoft.com/office/drawing/2014/main" id="{9FCEE568-EAA4-0B59-42DC-72BB130729CE}"/>
              </a:ext>
            </a:extLst>
          </p:cNvPr>
          <p:cNvSpPr>
            <a:spLocks noGrp="1"/>
          </p:cNvSpPr>
          <p:nvPr>
            <p:ph type="pic" idx="1" hasCustomPrompt="1"/>
          </p:nvPr>
        </p:nvSpPr>
        <p:spPr>
          <a:xfrm>
            <a:off x="4114800" y="1920239"/>
            <a:ext cx="7223760" cy="4434841"/>
          </a:xfrm>
          <a:pattFill prst="wdUpDiag">
            <a:fgClr>
              <a:schemeClr val="accent2">
                <a:lumMod val="75000"/>
              </a:schemeClr>
            </a:fgClr>
            <a:bgClr>
              <a:schemeClr val="accent3"/>
            </a:bgClr>
          </a:pattFill>
        </p:spPr>
        <p:txBody>
          <a:bodyPr vert="horz" lIns="0" tIns="0" rIns="0" bIns="0" rtlCol="0">
            <a:noAutofit/>
          </a:bodyPr>
          <a:lstStyle>
            <a:lvl1pPr>
              <a:defRPr lang="en-US" sz="3200" dirty="0">
                <a:solidFill>
                  <a:schemeClr val="tx1"/>
                </a:solidFill>
              </a:defRPr>
            </a:lvl1pPr>
          </a:lstStyle>
          <a:p>
            <a:pPr marL="0" lvl="0" indent="0">
              <a:buNone/>
            </a:pPr>
            <a:r>
              <a:rPr lang="en-US" dirty="0"/>
              <a:t>Click icon to insert picture</a:t>
            </a:r>
          </a:p>
        </p:txBody>
      </p:sp>
      <p:sp>
        <p:nvSpPr>
          <p:cNvPr id="5" name="Date Placeholder 4">
            <a:extLst>
              <a:ext uri="{FF2B5EF4-FFF2-40B4-BE49-F238E27FC236}">
                <a16:creationId xmlns:a16="http://schemas.microsoft.com/office/drawing/2014/main" id="{0C787D00-A2E4-4842-F825-FAF2A713883A}"/>
              </a:ext>
            </a:extLst>
          </p:cNvPr>
          <p:cNvSpPr>
            <a:spLocks noGrp="1"/>
          </p:cNvSpPr>
          <p:nvPr>
            <p:ph type="dt" sz="half" idx="10"/>
          </p:nvPr>
        </p:nvSpPr>
        <p:spPr/>
        <p:txBody>
          <a:bodyPr/>
          <a:lstStyle/>
          <a:p>
            <a:fld id="{02A436CB-073E-4DF6-8553-2DD3485A0423}" type="datetime1">
              <a:rPr lang="en-US" smtClean="0"/>
              <a:t>1/21/2026</a:t>
            </a:fld>
            <a:endParaRPr lang="en-US" dirty="0"/>
          </a:p>
        </p:txBody>
      </p:sp>
      <p:sp>
        <p:nvSpPr>
          <p:cNvPr id="6" name="Footer Placeholder 5">
            <a:extLst>
              <a:ext uri="{FF2B5EF4-FFF2-40B4-BE49-F238E27FC236}">
                <a16:creationId xmlns:a16="http://schemas.microsoft.com/office/drawing/2014/main" id="{DD9CAC72-701A-0E72-569C-1775EB4E88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19DC02-0113-CCB0-F145-755AD64DCA36}"/>
              </a:ext>
            </a:extLst>
          </p:cNvPr>
          <p:cNvSpPr>
            <a:spLocks noGrp="1"/>
          </p:cNvSpPr>
          <p:nvPr>
            <p:ph type="sldNum" sz="quarter" idx="12"/>
          </p:nvPr>
        </p:nvSpPr>
        <p:spPr/>
        <p:txBody>
          <a:bodyPr/>
          <a:lstStyle/>
          <a:p>
            <a:fld id="{ED73F545-69F6-C24B-A8F6-C857013384FD}" type="slidenum">
              <a:rPr lang="en-US" smtClean="0"/>
              <a:t>‹#›</a:t>
            </a:fld>
            <a:endParaRPr lang="en-US" dirty="0"/>
          </a:p>
        </p:txBody>
      </p:sp>
      <p:cxnSp>
        <p:nvCxnSpPr>
          <p:cNvPr id="8" name="Straight Connector 7">
            <a:extLst>
              <a:ext uri="{FF2B5EF4-FFF2-40B4-BE49-F238E27FC236}">
                <a16:creationId xmlns:a16="http://schemas.microsoft.com/office/drawing/2014/main" id="{A56E1D14-49EC-C075-A9B1-B5A0889AD40F}"/>
              </a:ext>
            </a:extLst>
          </p:cNvPr>
          <p:cNvCxnSpPr>
            <a:cxnSpLocks/>
          </p:cNvCxnSpPr>
          <p:nvPr userDrawn="1"/>
        </p:nvCxnSpPr>
        <p:spPr>
          <a:xfrm>
            <a:off x="365760" y="1920240"/>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 name="Content Placeholder 17">
            <a:extLst>
              <a:ext uri="{FF2B5EF4-FFF2-40B4-BE49-F238E27FC236}">
                <a16:creationId xmlns:a16="http://schemas.microsoft.com/office/drawing/2014/main" id="{B92F04FE-AA8D-7BC6-76AB-B38CC8A9B5BC}"/>
              </a:ext>
            </a:extLst>
          </p:cNvPr>
          <p:cNvSpPr>
            <a:spLocks noGrp="1"/>
          </p:cNvSpPr>
          <p:nvPr>
            <p:ph sz="quarter" idx="14" hasCustomPrompt="1"/>
          </p:nvPr>
        </p:nvSpPr>
        <p:spPr>
          <a:xfrm>
            <a:off x="365125" y="1920239"/>
            <a:ext cx="3474719" cy="4434835"/>
          </a:xfrm>
        </p:spPr>
        <p:txBody>
          <a:bodyPr tIns="182880"/>
          <a:lstStyle>
            <a:lvl1pPr marL="0" indent="0">
              <a:buNone/>
              <a:defRPr/>
            </a:lvl1pPr>
          </a:lstStyle>
          <a:p>
            <a:pPr lvl="0"/>
            <a:r>
              <a:rPr lang="en-US" dirty="0"/>
              <a:t>Click to enter text</a:t>
            </a:r>
          </a:p>
        </p:txBody>
      </p:sp>
      <p:sp>
        <p:nvSpPr>
          <p:cNvPr id="10" name="Text Placeholder 7">
            <a:extLst>
              <a:ext uri="{FF2B5EF4-FFF2-40B4-BE49-F238E27FC236}">
                <a16:creationId xmlns:a16="http://schemas.microsoft.com/office/drawing/2014/main" id="{D53F2AC9-E0A9-BE9B-39BC-4E2ACA479104}"/>
              </a:ext>
            </a:extLst>
          </p:cNvPr>
          <p:cNvSpPr>
            <a:spLocks noGrp="1"/>
          </p:cNvSpPr>
          <p:nvPr>
            <p:ph type="body" sz="quarter" idx="13" hasCustomPrompt="1"/>
          </p:nvPr>
        </p:nvSpPr>
        <p:spPr>
          <a:xfrm>
            <a:off x="365760" y="320039"/>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Tree>
    <p:extLst>
      <p:ext uri="{BB962C8B-B14F-4D97-AF65-F5344CB8AC3E}">
        <p14:creationId xmlns:p14="http://schemas.microsoft.com/office/powerpoint/2010/main" val="423067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Height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75E2-AB07-F24F-AFA8-14130ADB921E}"/>
              </a:ext>
            </a:extLst>
          </p:cNvPr>
          <p:cNvSpPr>
            <a:spLocks noGrp="1"/>
          </p:cNvSpPr>
          <p:nvPr>
            <p:ph type="title" hasCustomPrompt="1"/>
          </p:nvPr>
        </p:nvSpPr>
        <p:spPr>
          <a:xfrm>
            <a:off x="365760" y="640080"/>
            <a:ext cx="5394960" cy="1143000"/>
          </a:xfrm>
        </p:spPr>
        <p:txBody>
          <a:bodyPr vert="horz" lIns="0" tIns="0" rIns="0" bIns="0" rtlCol="0" anchor="ctr">
            <a:noAutofit/>
          </a:bodyPr>
          <a:lstStyle>
            <a:lvl1pPr>
              <a:defRPr lang="en-US"/>
            </a:lvl1pPr>
          </a:lstStyle>
          <a:p>
            <a:pPr lvl="0"/>
            <a:r>
              <a:rPr lang="en-US" dirty="0"/>
              <a:t>Click to enter slide title</a:t>
            </a:r>
          </a:p>
        </p:txBody>
      </p:sp>
      <p:sp>
        <p:nvSpPr>
          <p:cNvPr id="3" name="Picture Placeholder 2">
            <a:extLst>
              <a:ext uri="{FF2B5EF4-FFF2-40B4-BE49-F238E27FC236}">
                <a16:creationId xmlns:a16="http://schemas.microsoft.com/office/drawing/2014/main" id="{9FCEE568-EAA4-0B59-42DC-72BB130729CE}"/>
              </a:ext>
            </a:extLst>
          </p:cNvPr>
          <p:cNvSpPr>
            <a:spLocks noGrp="1"/>
          </p:cNvSpPr>
          <p:nvPr>
            <p:ph type="pic" idx="1" hasCustomPrompt="1"/>
          </p:nvPr>
        </p:nvSpPr>
        <p:spPr>
          <a:xfrm>
            <a:off x="6082393" y="0"/>
            <a:ext cx="5392821" cy="6857999"/>
          </a:xfrm>
          <a:pattFill prst="wdUpDiag">
            <a:fgClr>
              <a:schemeClr val="accent2">
                <a:lumMod val="75000"/>
              </a:schemeClr>
            </a:fgClr>
            <a:bgClr>
              <a:schemeClr val="accent3"/>
            </a:bgClr>
          </a:pattFill>
        </p:spPr>
        <p:txBody>
          <a:bodyPr vert="horz" lIns="0" tIns="0" rIns="0" bIns="0" rtlCol="0">
            <a:noAutofit/>
          </a:bodyPr>
          <a:lstStyle>
            <a:lvl1pPr>
              <a:defRPr lang="en-US" sz="3200" dirty="0">
                <a:solidFill>
                  <a:schemeClr val="tx1"/>
                </a:solidFill>
              </a:defRPr>
            </a:lvl1pPr>
          </a:lstStyle>
          <a:p>
            <a:pPr marL="0" lvl="0" indent="0">
              <a:buNone/>
            </a:pPr>
            <a:r>
              <a:rPr lang="en-US" dirty="0"/>
              <a:t>Click icon to insert picture</a:t>
            </a:r>
          </a:p>
        </p:txBody>
      </p:sp>
      <p:sp>
        <p:nvSpPr>
          <p:cNvPr id="5" name="Date Placeholder 4">
            <a:extLst>
              <a:ext uri="{FF2B5EF4-FFF2-40B4-BE49-F238E27FC236}">
                <a16:creationId xmlns:a16="http://schemas.microsoft.com/office/drawing/2014/main" id="{0C787D00-A2E4-4842-F825-FAF2A713883A}"/>
              </a:ext>
            </a:extLst>
          </p:cNvPr>
          <p:cNvSpPr>
            <a:spLocks noGrp="1"/>
          </p:cNvSpPr>
          <p:nvPr>
            <p:ph type="dt" sz="half" idx="10"/>
          </p:nvPr>
        </p:nvSpPr>
        <p:spPr/>
        <p:txBody>
          <a:bodyPr/>
          <a:lstStyle/>
          <a:p>
            <a:fld id="{18132633-6413-417D-8CF3-A37417049C32}" type="datetime1">
              <a:rPr lang="en-US" smtClean="0"/>
              <a:t>1/21/2026</a:t>
            </a:fld>
            <a:endParaRPr lang="en-US" dirty="0"/>
          </a:p>
        </p:txBody>
      </p:sp>
      <p:sp>
        <p:nvSpPr>
          <p:cNvPr id="6" name="Footer Placeholder 5">
            <a:extLst>
              <a:ext uri="{FF2B5EF4-FFF2-40B4-BE49-F238E27FC236}">
                <a16:creationId xmlns:a16="http://schemas.microsoft.com/office/drawing/2014/main" id="{DD9CAC72-701A-0E72-569C-1775EB4E88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19DC02-0113-CCB0-F145-755AD64DCA36}"/>
              </a:ext>
            </a:extLst>
          </p:cNvPr>
          <p:cNvSpPr>
            <a:spLocks noGrp="1"/>
          </p:cNvSpPr>
          <p:nvPr>
            <p:ph type="sldNum" sz="quarter" idx="12"/>
          </p:nvPr>
        </p:nvSpPr>
        <p:spPr/>
        <p:txBody>
          <a:bodyPr/>
          <a:lstStyle/>
          <a:p>
            <a:fld id="{ED73F545-69F6-C24B-A8F6-C857013384FD}" type="slidenum">
              <a:rPr lang="en-US" smtClean="0"/>
              <a:t>‹#›</a:t>
            </a:fld>
            <a:endParaRPr lang="en-US" dirty="0"/>
          </a:p>
        </p:txBody>
      </p:sp>
      <p:cxnSp>
        <p:nvCxnSpPr>
          <p:cNvPr id="8" name="Straight Connector 7">
            <a:extLst>
              <a:ext uri="{FF2B5EF4-FFF2-40B4-BE49-F238E27FC236}">
                <a16:creationId xmlns:a16="http://schemas.microsoft.com/office/drawing/2014/main" id="{A56E1D14-49EC-C075-A9B1-B5A0889AD40F}"/>
              </a:ext>
            </a:extLst>
          </p:cNvPr>
          <p:cNvCxnSpPr>
            <a:cxnSpLocks/>
          </p:cNvCxnSpPr>
          <p:nvPr userDrawn="1"/>
        </p:nvCxnSpPr>
        <p:spPr>
          <a:xfrm>
            <a:off x="365760" y="1920240"/>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 name="Content Placeholder 17">
            <a:extLst>
              <a:ext uri="{FF2B5EF4-FFF2-40B4-BE49-F238E27FC236}">
                <a16:creationId xmlns:a16="http://schemas.microsoft.com/office/drawing/2014/main" id="{B92F04FE-AA8D-7BC6-76AB-B38CC8A9B5BC}"/>
              </a:ext>
            </a:extLst>
          </p:cNvPr>
          <p:cNvSpPr>
            <a:spLocks noGrp="1"/>
          </p:cNvSpPr>
          <p:nvPr>
            <p:ph sz="quarter" idx="14" hasCustomPrompt="1"/>
          </p:nvPr>
        </p:nvSpPr>
        <p:spPr>
          <a:xfrm>
            <a:off x="365125" y="1920239"/>
            <a:ext cx="5392821" cy="4571997"/>
          </a:xfrm>
        </p:spPr>
        <p:txBody>
          <a:bodyPr tIns="182880"/>
          <a:lstStyle>
            <a:lvl1pPr marL="0" indent="0">
              <a:buNone/>
              <a:defRPr/>
            </a:lvl1pPr>
          </a:lstStyle>
          <a:p>
            <a:pPr lvl="0"/>
            <a:r>
              <a:rPr lang="en-US" dirty="0"/>
              <a:t>Click to enter text</a:t>
            </a:r>
          </a:p>
        </p:txBody>
      </p:sp>
      <p:sp>
        <p:nvSpPr>
          <p:cNvPr id="10" name="Text Placeholder 7">
            <a:extLst>
              <a:ext uri="{FF2B5EF4-FFF2-40B4-BE49-F238E27FC236}">
                <a16:creationId xmlns:a16="http://schemas.microsoft.com/office/drawing/2014/main" id="{D53F2AC9-E0A9-BE9B-39BC-4E2ACA479104}"/>
              </a:ext>
            </a:extLst>
          </p:cNvPr>
          <p:cNvSpPr>
            <a:spLocks noGrp="1"/>
          </p:cNvSpPr>
          <p:nvPr>
            <p:ph type="body" sz="quarter" idx="13" hasCustomPrompt="1"/>
          </p:nvPr>
        </p:nvSpPr>
        <p:spPr>
          <a:xfrm>
            <a:off x="365760" y="320040"/>
            <a:ext cx="5394960" cy="228600"/>
          </a:xfrm>
          <a:prstGeom prst="rect">
            <a:avLst/>
          </a:prstGeom>
        </p:spPr>
        <p:txBody>
          <a:bodyPr wrap="square" anchor="ctr">
            <a:spAutoFit/>
          </a:bodyPr>
          <a:lstStyle>
            <a:lvl1pPr marL="0" indent="0">
              <a:buNone/>
              <a:defRPr sz="1400" b="1" spc="100" baseline="0">
                <a:solidFill>
                  <a:schemeClr val="accent3"/>
                </a:solidFill>
              </a:defRPr>
            </a:lvl1pPr>
          </a:lstStyle>
          <a:p>
            <a:pPr lvl="0"/>
            <a:r>
              <a:rPr lang="en-US" dirty="0"/>
              <a:t>[OPTIONAL] PLACEHOLDER FOR SECTION TITLE</a:t>
            </a:r>
          </a:p>
        </p:txBody>
      </p:sp>
    </p:spTree>
    <p:extLst>
      <p:ext uri="{BB962C8B-B14F-4D97-AF65-F5344CB8AC3E}">
        <p14:creationId xmlns:p14="http://schemas.microsoft.com/office/powerpoint/2010/main" val="69452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A0DC-EFA8-FA1D-D972-A7F06FE33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B714B-6378-2BBF-A189-F7A3DB598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5C047-E0D5-B04F-9538-F71E3A17CF4A}"/>
              </a:ext>
            </a:extLst>
          </p:cNvPr>
          <p:cNvSpPr>
            <a:spLocks noGrp="1"/>
          </p:cNvSpPr>
          <p:nvPr>
            <p:ph type="dt" sz="half" idx="10"/>
          </p:nvPr>
        </p:nvSpPr>
        <p:spPr/>
        <p:txBody>
          <a:bodyPr/>
          <a:lstStyle/>
          <a:p>
            <a:fld id="{6A239175-74D3-4A44-93A8-AAC0914A06D5}" type="datetime1">
              <a:rPr lang="en-US" smtClean="0"/>
              <a:t>1/21/2026</a:t>
            </a:fld>
            <a:endParaRPr lang="en-US" dirty="0"/>
          </a:p>
        </p:txBody>
      </p:sp>
      <p:sp>
        <p:nvSpPr>
          <p:cNvPr id="5" name="Footer Placeholder 4">
            <a:extLst>
              <a:ext uri="{FF2B5EF4-FFF2-40B4-BE49-F238E27FC236}">
                <a16:creationId xmlns:a16="http://schemas.microsoft.com/office/drawing/2014/main" id="{08BA7CDD-6C96-F4CF-127D-2BFA82E66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C464F-8F5D-2E28-F3AE-B262E662F27D}"/>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148489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B0812-8C86-B9F0-40D9-A246C2761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0C10E-2C01-05A2-1836-87176E7250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C1BB-252C-4F8B-5CFC-0627630D6C0D}"/>
              </a:ext>
            </a:extLst>
          </p:cNvPr>
          <p:cNvSpPr>
            <a:spLocks noGrp="1"/>
          </p:cNvSpPr>
          <p:nvPr>
            <p:ph type="dt" sz="half" idx="10"/>
          </p:nvPr>
        </p:nvSpPr>
        <p:spPr/>
        <p:txBody>
          <a:bodyPr/>
          <a:lstStyle/>
          <a:p>
            <a:fld id="{A0D89E2C-0217-450C-A891-ED583FE6A948}" type="datetime1">
              <a:rPr lang="en-US" smtClean="0"/>
              <a:t>1/21/2026</a:t>
            </a:fld>
            <a:endParaRPr lang="en-US" dirty="0"/>
          </a:p>
        </p:txBody>
      </p:sp>
      <p:sp>
        <p:nvSpPr>
          <p:cNvPr id="5" name="Footer Placeholder 4">
            <a:extLst>
              <a:ext uri="{FF2B5EF4-FFF2-40B4-BE49-F238E27FC236}">
                <a16:creationId xmlns:a16="http://schemas.microsoft.com/office/drawing/2014/main" id="{4161494C-C745-1FF9-8EA8-A64F7F480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29D887-82E9-3A47-3E3E-8B3FFD83AF54}"/>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233786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4342CA-89B8-EA47-4051-8062F9485594}"/>
              </a:ext>
            </a:extLst>
          </p:cNvPr>
          <p:cNvSpPr>
            <a:spLocks noGrp="1" noRot="1" noMove="1" noResize="1" noEditPoints="1" noAdjustHandles="1" noChangeArrowheads="1" noChangeShapeType="1"/>
          </p:cNvSpPr>
          <p:nvPr userDrawn="1"/>
        </p:nvSpPr>
        <p:spPr>
          <a:xfrm>
            <a:off x="1" y="1"/>
            <a:ext cx="3940549" cy="945774"/>
          </a:xfrm>
          <a:prstGeom prst="rect">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Triangle 13">
            <a:extLst>
              <a:ext uri="{FF2B5EF4-FFF2-40B4-BE49-F238E27FC236}">
                <a16:creationId xmlns:a16="http://schemas.microsoft.com/office/drawing/2014/main" id="{EFA68135-5553-E2D1-9DB3-0D27904479D9}"/>
              </a:ext>
            </a:extLst>
          </p:cNvPr>
          <p:cNvSpPr>
            <a:spLocks noGrp="1" noRot="1" noChangeAspect="1" noMove="1" noResize="1" noEditPoints="1" noAdjustHandles="1" noChangeArrowheads="1" noChangeShapeType="1"/>
          </p:cNvSpPr>
          <p:nvPr userDrawn="1"/>
        </p:nvSpPr>
        <p:spPr>
          <a:xfrm rot="10800000">
            <a:off x="-1" y="945775"/>
            <a:ext cx="3940550" cy="3940550"/>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D273D9FD-14E5-6DBA-B6DD-1E6E9B9307B8}"/>
              </a:ext>
            </a:extLst>
          </p:cNvPr>
          <p:cNvSpPr>
            <a:spLocks noGrp="1" noRot="1" noChangeAspect="1" noMove="1" noResize="1" noEditPoints="1" noAdjustHandles="1" noChangeArrowheads="1" noChangeShapeType="1"/>
          </p:cNvSpPr>
          <p:nvPr userDrawn="1"/>
        </p:nvSpPr>
        <p:spPr>
          <a:xfrm>
            <a:off x="7534275" y="2200275"/>
            <a:ext cx="4657725" cy="4657725"/>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7366075B-9A96-9E6D-9FB4-E4BBACFA99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534275" y="2200275"/>
            <a:ext cx="4657725" cy="4657725"/>
          </a:xfrm>
          <a:prstGeom prst="rect">
            <a:avLst/>
          </a:prstGeom>
        </p:spPr>
      </p:pic>
      <p:grpSp>
        <p:nvGrpSpPr>
          <p:cNvPr id="9" name="Group 8">
            <a:extLst>
              <a:ext uri="{FF2B5EF4-FFF2-40B4-BE49-F238E27FC236}">
                <a16:creationId xmlns:a16="http://schemas.microsoft.com/office/drawing/2014/main" id="{7E449CBE-9B37-6973-B401-FA7C3AF7E85D}"/>
              </a:ext>
            </a:extLst>
          </p:cNvPr>
          <p:cNvGrpSpPr>
            <a:grpSpLocks noGrp="1" noUngrp="1" noRot="1" noChangeAspect="1" noMove="1" noResize="1"/>
          </p:cNvGrpSpPr>
          <p:nvPr userDrawn="1"/>
        </p:nvGrpSpPr>
        <p:grpSpPr>
          <a:xfrm rot="18900000">
            <a:off x="9740433" y="2850370"/>
            <a:ext cx="2981490" cy="260644"/>
            <a:chOff x="4350445" y="1"/>
            <a:chExt cx="10818663" cy="945775"/>
          </a:xfrm>
          <a:solidFill>
            <a:schemeClr val="accent1"/>
          </a:solidFill>
        </p:grpSpPr>
        <p:sp>
          <p:nvSpPr>
            <p:cNvPr id="10" name="Triangle 9">
              <a:extLst>
                <a:ext uri="{FF2B5EF4-FFF2-40B4-BE49-F238E27FC236}">
                  <a16:creationId xmlns:a16="http://schemas.microsoft.com/office/drawing/2014/main" id="{FB98B12C-4F17-AD35-C398-17294D04B773}"/>
                </a:ext>
              </a:extLst>
            </p:cNvPr>
            <p:cNvSpPr>
              <a:spLocks noGrp="1" noRot="1" noChangeAspect="1" noMove="1" noResize="1" noEditPoints="1" noAdjustHandles="1" noChangeArrowheads="1" noChangeShapeType="1"/>
            </p:cNvSpPr>
            <p:nvPr userDrawn="1"/>
          </p:nvSpPr>
          <p:spPr>
            <a:xfrm>
              <a:off x="4350445" y="2"/>
              <a:ext cx="945774" cy="945774"/>
            </a:xfrm>
            <a:prstGeom prst="triangle">
              <a:avLst>
                <a:gd name="adj" fmla="val 100000"/>
              </a:avLst>
            </a:prstGeom>
            <a:grp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2F3151-770F-86D3-81E0-FBF5F4914C2E}"/>
                </a:ext>
              </a:extLst>
            </p:cNvPr>
            <p:cNvSpPr>
              <a:spLocks noGrp="1" noRot="1" noMove="1" noResize="1" noEditPoints="1" noAdjustHandles="1" noChangeArrowheads="1" noChangeShapeType="1"/>
            </p:cNvSpPr>
            <p:nvPr userDrawn="1"/>
          </p:nvSpPr>
          <p:spPr>
            <a:xfrm>
              <a:off x="5296213" y="1"/>
              <a:ext cx="8927120" cy="945775"/>
            </a:xfrm>
            <a:prstGeom prst="rect">
              <a:avLst/>
            </a:prstGeom>
            <a:grp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Triangle 11">
              <a:extLst>
                <a:ext uri="{FF2B5EF4-FFF2-40B4-BE49-F238E27FC236}">
                  <a16:creationId xmlns:a16="http://schemas.microsoft.com/office/drawing/2014/main" id="{D3957C34-ADB7-AE1B-B096-B4792B5C3675}"/>
                </a:ext>
              </a:extLst>
            </p:cNvPr>
            <p:cNvSpPr>
              <a:spLocks noGrp="1" noRot="1" noChangeAspect="1" noMove="1" noResize="1" noEditPoints="1" noAdjustHandles="1" noChangeArrowheads="1" noChangeShapeType="1"/>
            </p:cNvSpPr>
            <p:nvPr userDrawn="1"/>
          </p:nvSpPr>
          <p:spPr>
            <a:xfrm rot="10800000">
              <a:off x="14223333" y="5"/>
              <a:ext cx="945775" cy="945771"/>
            </a:xfrm>
            <a:prstGeom prst="triangle">
              <a:avLst>
                <a:gd name="adj" fmla="val 100000"/>
              </a:avLst>
            </a:prstGeom>
            <a:grp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6825BC95-6858-26BA-2AA7-D691CE10114A}"/>
              </a:ext>
            </a:extLst>
          </p:cNvPr>
          <p:cNvSpPr>
            <a:spLocks noGrp="1"/>
          </p:cNvSpPr>
          <p:nvPr>
            <p:ph type="dt" sz="half" idx="10"/>
          </p:nvPr>
        </p:nvSpPr>
        <p:spPr>
          <a:xfrm>
            <a:off x="8595360" y="6492239"/>
            <a:ext cx="2743200" cy="228601"/>
          </a:xfrm>
        </p:spPr>
        <p:txBody>
          <a:bodyPr/>
          <a:lstStyle/>
          <a:p>
            <a:fld id="{694AA948-C428-449E-BBE6-7DEEC774C8AA}" type="datetime1">
              <a:rPr lang="en-US" smtClean="0"/>
              <a:t>1/21/2026</a:t>
            </a:fld>
            <a:endParaRPr lang="en-US" dirty="0"/>
          </a:p>
        </p:txBody>
      </p:sp>
      <p:sp>
        <p:nvSpPr>
          <p:cNvPr id="5" name="Footer Placeholder 4">
            <a:extLst>
              <a:ext uri="{FF2B5EF4-FFF2-40B4-BE49-F238E27FC236}">
                <a16:creationId xmlns:a16="http://schemas.microsoft.com/office/drawing/2014/main" id="{BDB57392-9C77-BDC3-79BF-431838C0099F}"/>
              </a:ext>
            </a:extLst>
          </p:cNvPr>
          <p:cNvSpPr>
            <a:spLocks noGrp="1"/>
          </p:cNvSpPr>
          <p:nvPr>
            <p:ph type="ftr" sz="quarter" idx="11"/>
          </p:nvPr>
        </p:nvSpPr>
        <p:spPr>
          <a:xfrm>
            <a:off x="944881" y="6492239"/>
            <a:ext cx="4114800" cy="228601"/>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121C8D45-A614-5C99-44C1-E34F01FB8D76}"/>
              </a:ext>
            </a:extLst>
          </p:cNvPr>
          <p:cNvSpPr>
            <a:spLocks noGrp="1"/>
          </p:cNvSpPr>
          <p:nvPr>
            <p:ph type="sldNum" sz="quarter" idx="12"/>
          </p:nvPr>
        </p:nvSpPr>
        <p:spPr/>
        <p:txBody>
          <a:bodyPr/>
          <a:lstStyle/>
          <a:p>
            <a:fld id="{ED73F545-69F6-C24B-A8F6-C857013384FD}" type="slidenum">
              <a:rPr lang="en-US" smtClean="0"/>
              <a:t>‹#›</a:t>
            </a:fld>
            <a:endParaRPr lang="en-US" dirty="0"/>
          </a:p>
        </p:txBody>
      </p:sp>
      <p:grpSp>
        <p:nvGrpSpPr>
          <p:cNvPr id="15" name="Group 14">
            <a:extLst>
              <a:ext uri="{FF2B5EF4-FFF2-40B4-BE49-F238E27FC236}">
                <a16:creationId xmlns:a16="http://schemas.microsoft.com/office/drawing/2014/main" id="{792BBE3A-5DE3-D6D6-27C8-FE4459E1C67D}"/>
              </a:ext>
            </a:extLst>
          </p:cNvPr>
          <p:cNvGrpSpPr>
            <a:grpSpLocks/>
          </p:cNvGrpSpPr>
          <p:nvPr userDrawn="1"/>
        </p:nvGrpSpPr>
        <p:grpSpPr>
          <a:xfrm>
            <a:off x="914400" y="611698"/>
            <a:ext cx="1829349" cy="257563"/>
            <a:chOff x="914400" y="611698"/>
            <a:chExt cx="1829349" cy="257563"/>
          </a:xfrm>
        </p:grpSpPr>
        <p:grpSp>
          <p:nvGrpSpPr>
            <p:cNvPr id="16" name="Graphic 14">
              <a:extLst>
                <a:ext uri="{FF2B5EF4-FFF2-40B4-BE49-F238E27FC236}">
                  <a16:creationId xmlns:a16="http://schemas.microsoft.com/office/drawing/2014/main" id="{ECE6166F-661B-158D-59C0-69974D29901D}"/>
                </a:ext>
              </a:extLst>
            </p:cNvPr>
            <p:cNvGrpSpPr>
              <a:grpSpLocks/>
            </p:cNvGrpSpPr>
            <p:nvPr/>
          </p:nvGrpSpPr>
          <p:grpSpPr>
            <a:xfrm>
              <a:off x="1474959" y="634435"/>
              <a:ext cx="1268790" cy="212100"/>
              <a:chOff x="1474959" y="634435"/>
              <a:chExt cx="1268790" cy="212100"/>
            </a:xfrm>
            <a:solidFill>
              <a:schemeClr val="tx2"/>
            </a:solidFill>
          </p:grpSpPr>
          <p:sp>
            <p:nvSpPr>
              <p:cNvPr id="21" name="Freeform 20">
                <a:extLst>
                  <a:ext uri="{FF2B5EF4-FFF2-40B4-BE49-F238E27FC236}">
                    <a16:creationId xmlns:a16="http://schemas.microsoft.com/office/drawing/2014/main" id="{CA83616C-6A80-63E2-A5C1-6E6F89547943}"/>
                  </a:ext>
                </a:extLst>
              </p:cNvPr>
              <p:cNvSpPr>
                <a:spLocks/>
              </p:cNvSpPr>
              <p:nvPr/>
            </p:nvSpPr>
            <p:spPr>
              <a:xfrm>
                <a:off x="1829068" y="637419"/>
                <a:ext cx="150754" cy="206145"/>
              </a:xfrm>
              <a:custGeom>
                <a:avLst/>
                <a:gdLst>
                  <a:gd name="connsiteX0" fmla="*/ 26562 w 150754"/>
                  <a:gd name="connsiteY0" fmla="*/ 118790 h 206145"/>
                  <a:gd name="connsiteX1" fmla="*/ 26562 w 150754"/>
                  <a:gd name="connsiteY1" fmla="*/ 206056 h 206145"/>
                  <a:gd name="connsiteX2" fmla="*/ 0 w 150754"/>
                  <a:gd name="connsiteY2" fmla="*/ 206056 h 206145"/>
                  <a:gd name="connsiteX3" fmla="*/ 0 w 150754"/>
                  <a:gd name="connsiteY3" fmla="*/ 0 h 206145"/>
                  <a:gd name="connsiteX4" fmla="*/ 76784 w 150754"/>
                  <a:gd name="connsiteY4" fmla="*/ 0 h 206145"/>
                  <a:gd name="connsiteX5" fmla="*/ 144462 w 150754"/>
                  <a:gd name="connsiteY5" fmla="*/ 59759 h 206145"/>
                  <a:gd name="connsiteX6" fmla="*/ 91926 w 150754"/>
                  <a:gd name="connsiteY6" fmla="*/ 117847 h 206145"/>
                  <a:gd name="connsiteX7" fmla="*/ 150755 w 150754"/>
                  <a:gd name="connsiteY7" fmla="*/ 206145 h 206145"/>
                  <a:gd name="connsiteX8" fmla="*/ 120368 w 150754"/>
                  <a:gd name="connsiteY8" fmla="*/ 206145 h 206145"/>
                  <a:gd name="connsiteX9" fmla="*/ 63215 w 150754"/>
                  <a:gd name="connsiteY9" fmla="*/ 118880 h 206145"/>
                  <a:gd name="connsiteX10" fmla="*/ 26562 w 150754"/>
                  <a:gd name="connsiteY10" fmla="*/ 118790 h 206145"/>
                  <a:gd name="connsiteX11" fmla="*/ 26562 w 150754"/>
                  <a:gd name="connsiteY11" fmla="*/ 96282 h 206145"/>
                  <a:gd name="connsiteX12" fmla="*/ 75978 w 150754"/>
                  <a:gd name="connsiteY12" fmla="*/ 96282 h 206145"/>
                  <a:gd name="connsiteX13" fmla="*/ 118066 w 150754"/>
                  <a:gd name="connsiteY13" fmla="*/ 59682 h 206145"/>
                  <a:gd name="connsiteX14" fmla="*/ 75978 w 150754"/>
                  <a:gd name="connsiteY14" fmla="*/ 23108 h 206145"/>
                  <a:gd name="connsiteX15" fmla="*/ 26562 w 150754"/>
                  <a:gd name="connsiteY15" fmla="*/ 23108 h 206145"/>
                  <a:gd name="connsiteX16" fmla="*/ 26562 w 150754"/>
                  <a:gd name="connsiteY16" fmla="*/ 96282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54" h="206145">
                    <a:moveTo>
                      <a:pt x="26562" y="118790"/>
                    </a:moveTo>
                    <a:lnTo>
                      <a:pt x="26562" y="206056"/>
                    </a:lnTo>
                    <a:lnTo>
                      <a:pt x="0" y="206056"/>
                    </a:lnTo>
                    <a:lnTo>
                      <a:pt x="0" y="0"/>
                    </a:lnTo>
                    <a:lnTo>
                      <a:pt x="76784" y="0"/>
                    </a:lnTo>
                    <a:cubicBezTo>
                      <a:pt x="118169" y="0"/>
                      <a:pt x="144462" y="20812"/>
                      <a:pt x="144462" y="59759"/>
                    </a:cubicBezTo>
                    <a:cubicBezTo>
                      <a:pt x="144462" y="94025"/>
                      <a:pt x="124256" y="113485"/>
                      <a:pt x="91926" y="117847"/>
                    </a:cubicBezTo>
                    <a:lnTo>
                      <a:pt x="150755" y="206145"/>
                    </a:lnTo>
                    <a:lnTo>
                      <a:pt x="120368" y="206145"/>
                    </a:lnTo>
                    <a:lnTo>
                      <a:pt x="63215" y="118880"/>
                    </a:lnTo>
                    <a:lnTo>
                      <a:pt x="26562" y="118790"/>
                    </a:lnTo>
                    <a:close/>
                    <a:moveTo>
                      <a:pt x="26562" y="96282"/>
                    </a:moveTo>
                    <a:lnTo>
                      <a:pt x="75978" y="96282"/>
                    </a:lnTo>
                    <a:cubicBezTo>
                      <a:pt x="103334" y="96282"/>
                      <a:pt x="118066" y="82522"/>
                      <a:pt x="118066" y="59682"/>
                    </a:cubicBezTo>
                    <a:cubicBezTo>
                      <a:pt x="118066" y="36842"/>
                      <a:pt x="103334" y="23108"/>
                      <a:pt x="75978" y="23108"/>
                    </a:cubicBezTo>
                    <a:lnTo>
                      <a:pt x="26562" y="23108"/>
                    </a:lnTo>
                    <a:lnTo>
                      <a:pt x="26562" y="96282"/>
                    </a:lnTo>
                    <a:close/>
                  </a:path>
                </a:pathLst>
              </a:custGeom>
              <a:grpFill/>
              <a:ln w="0"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D23AF08C-0F3C-6BDB-5539-E351A6636B97}"/>
                  </a:ext>
                </a:extLst>
              </p:cNvPr>
              <p:cNvSpPr>
                <a:spLocks/>
              </p:cNvSpPr>
              <p:nvPr/>
            </p:nvSpPr>
            <p:spPr>
              <a:xfrm>
                <a:off x="2016450" y="637330"/>
                <a:ext cx="128118" cy="206158"/>
              </a:xfrm>
              <a:custGeom>
                <a:avLst/>
                <a:gdLst>
                  <a:gd name="connsiteX0" fmla="*/ 127351 w 128118"/>
                  <a:gd name="connsiteY0" fmla="*/ 0 h 206158"/>
                  <a:gd name="connsiteX1" fmla="*/ 127351 w 128118"/>
                  <a:gd name="connsiteY1" fmla="*/ 23516 h 206158"/>
                  <a:gd name="connsiteX2" fmla="*/ 26255 w 128118"/>
                  <a:gd name="connsiteY2" fmla="*/ 23516 h 206158"/>
                  <a:gd name="connsiteX3" fmla="*/ 26255 w 128118"/>
                  <a:gd name="connsiteY3" fmla="*/ 96244 h 206158"/>
                  <a:gd name="connsiteX4" fmla="*/ 108027 w 128118"/>
                  <a:gd name="connsiteY4" fmla="*/ 96244 h 206158"/>
                  <a:gd name="connsiteX5" fmla="*/ 108027 w 128118"/>
                  <a:gd name="connsiteY5" fmla="*/ 119823 h 206158"/>
                  <a:gd name="connsiteX6" fmla="*/ 26255 w 128118"/>
                  <a:gd name="connsiteY6" fmla="*/ 119823 h 206158"/>
                  <a:gd name="connsiteX7" fmla="*/ 26255 w 128118"/>
                  <a:gd name="connsiteY7" fmla="*/ 182336 h 206158"/>
                  <a:gd name="connsiteX8" fmla="*/ 128118 w 128118"/>
                  <a:gd name="connsiteY8" fmla="*/ 182336 h 206158"/>
                  <a:gd name="connsiteX9" fmla="*/ 128118 w 128118"/>
                  <a:gd name="connsiteY9" fmla="*/ 206158 h 206158"/>
                  <a:gd name="connsiteX10" fmla="*/ 0 w 128118"/>
                  <a:gd name="connsiteY10" fmla="*/ 206158 h 206158"/>
                  <a:gd name="connsiteX11" fmla="*/ 0 w 128118"/>
                  <a:gd name="connsiteY11" fmla="*/ 89 h 206158"/>
                  <a:gd name="connsiteX12" fmla="*/ 127351 w 128118"/>
                  <a:gd name="connsiteY12" fmla="*/ 0 h 20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18" h="206158">
                    <a:moveTo>
                      <a:pt x="127351" y="0"/>
                    </a:moveTo>
                    <a:lnTo>
                      <a:pt x="127351" y="23516"/>
                    </a:lnTo>
                    <a:lnTo>
                      <a:pt x="26255" y="23516"/>
                    </a:lnTo>
                    <a:lnTo>
                      <a:pt x="26255" y="96244"/>
                    </a:lnTo>
                    <a:lnTo>
                      <a:pt x="108027" y="96244"/>
                    </a:lnTo>
                    <a:lnTo>
                      <a:pt x="108027" y="119823"/>
                    </a:lnTo>
                    <a:lnTo>
                      <a:pt x="26255" y="119823"/>
                    </a:lnTo>
                    <a:lnTo>
                      <a:pt x="26255" y="182336"/>
                    </a:lnTo>
                    <a:lnTo>
                      <a:pt x="128118" y="182336"/>
                    </a:lnTo>
                    <a:lnTo>
                      <a:pt x="128118" y="206158"/>
                    </a:lnTo>
                    <a:lnTo>
                      <a:pt x="0" y="206158"/>
                    </a:lnTo>
                    <a:lnTo>
                      <a:pt x="0" y="89"/>
                    </a:lnTo>
                    <a:lnTo>
                      <a:pt x="127351" y="0"/>
                    </a:lnTo>
                    <a:close/>
                  </a:path>
                </a:pathLst>
              </a:custGeom>
              <a:grpFill/>
              <a:ln w="0"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F3F4AF7-4298-5E27-1E5D-64A3A6EDA18F}"/>
                  </a:ext>
                </a:extLst>
              </p:cNvPr>
              <p:cNvSpPr>
                <a:spLocks/>
              </p:cNvSpPr>
              <p:nvPr/>
            </p:nvSpPr>
            <p:spPr>
              <a:xfrm>
                <a:off x="2173675" y="637330"/>
                <a:ext cx="170717" cy="206145"/>
              </a:xfrm>
              <a:custGeom>
                <a:avLst/>
                <a:gdLst>
                  <a:gd name="connsiteX0" fmla="*/ 0 w 170717"/>
                  <a:gd name="connsiteY0" fmla="*/ 0 h 206145"/>
                  <a:gd name="connsiteX1" fmla="*/ 170718 w 170717"/>
                  <a:gd name="connsiteY1" fmla="*/ 0 h 206145"/>
                  <a:gd name="connsiteX2" fmla="*/ 147135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0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0" y="0"/>
                    </a:moveTo>
                    <a:lnTo>
                      <a:pt x="170718" y="0"/>
                    </a:lnTo>
                    <a:lnTo>
                      <a:pt x="147135" y="23516"/>
                    </a:lnTo>
                    <a:lnTo>
                      <a:pt x="98666" y="23516"/>
                    </a:lnTo>
                    <a:lnTo>
                      <a:pt x="98666" y="206145"/>
                    </a:lnTo>
                    <a:lnTo>
                      <a:pt x="72052" y="206145"/>
                    </a:lnTo>
                    <a:lnTo>
                      <a:pt x="72052" y="23516"/>
                    </a:lnTo>
                    <a:lnTo>
                      <a:pt x="0" y="23516"/>
                    </a:lnTo>
                    <a:lnTo>
                      <a:pt x="0" y="0"/>
                    </a:lnTo>
                    <a:close/>
                  </a:path>
                </a:pathLst>
              </a:custGeom>
              <a:grpFill/>
              <a:ln w="0"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A972D39-CE5D-0C05-0E21-998E7F574890}"/>
                  </a:ext>
                </a:extLst>
              </p:cNvPr>
              <p:cNvSpPr>
                <a:spLocks/>
              </p:cNvSpPr>
              <p:nvPr/>
            </p:nvSpPr>
            <p:spPr>
              <a:xfrm>
                <a:off x="2356786" y="637330"/>
                <a:ext cx="170692" cy="206145"/>
              </a:xfrm>
              <a:custGeom>
                <a:avLst/>
                <a:gdLst>
                  <a:gd name="connsiteX0" fmla="*/ 23557 w 170692"/>
                  <a:gd name="connsiteY0" fmla="*/ 0 h 206145"/>
                  <a:gd name="connsiteX1" fmla="*/ 170692 w 170692"/>
                  <a:gd name="connsiteY1" fmla="*/ 0 h 206145"/>
                  <a:gd name="connsiteX2" fmla="*/ 170692 w 170692"/>
                  <a:gd name="connsiteY2" fmla="*/ 23516 h 206145"/>
                  <a:gd name="connsiteX3" fmla="*/ 98640 w 170692"/>
                  <a:gd name="connsiteY3" fmla="*/ 23516 h 206145"/>
                  <a:gd name="connsiteX4" fmla="*/ 98640 w 170692"/>
                  <a:gd name="connsiteY4" fmla="*/ 206145 h 206145"/>
                  <a:gd name="connsiteX5" fmla="*/ 72052 w 170692"/>
                  <a:gd name="connsiteY5" fmla="*/ 206145 h 206145"/>
                  <a:gd name="connsiteX6" fmla="*/ 72052 w 170692"/>
                  <a:gd name="connsiteY6" fmla="*/ 23516 h 206145"/>
                  <a:gd name="connsiteX7" fmla="*/ 0 w 170692"/>
                  <a:gd name="connsiteY7" fmla="*/ 23516 h 206145"/>
                  <a:gd name="connsiteX8" fmla="*/ 23544 w 170692"/>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92" h="206145">
                    <a:moveTo>
                      <a:pt x="23557" y="0"/>
                    </a:moveTo>
                    <a:lnTo>
                      <a:pt x="170692" y="0"/>
                    </a:lnTo>
                    <a:lnTo>
                      <a:pt x="170692" y="23516"/>
                    </a:lnTo>
                    <a:lnTo>
                      <a:pt x="98640" y="23516"/>
                    </a:lnTo>
                    <a:lnTo>
                      <a:pt x="98640" y="206145"/>
                    </a:lnTo>
                    <a:lnTo>
                      <a:pt x="72052" y="206145"/>
                    </a:lnTo>
                    <a:lnTo>
                      <a:pt x="72052" y="23516"/>
                    </a:lnTo>
                    <a:lnTo>
                      <a:pt x="0" y="23516"/>
                    </a:lnTo>
                    <a:lnTo>
                      <a:pt x="23544" y="0"/>
                    </a:lnTo>
                    <a:close/>
                  </a:path>
                </a:pathLst>
              </a:custGeom>
              <a:grpFill/>
              <a:ln w="0"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CEF177A-7D7E-7FC4-66DF-849ABBACCA77}"/>
                  </a:ext>
                </a:extLst>
              </p:cNvPr>
              <p:cNvSpPr>
                <a:spLocks/>
              </p:cNvSpPr>
              <p:nvPr/>
            </p:nvSpPr>
            <p:spPr>
              <a:xfrm>
                <a:off x="1474959" y="637330"/>
                <a:ext cx="145153" cy="206183"/>
              </a:xfrm>
              <a:custGeom>
                <a:avLst/>
                <a:gdLst>
                  <a:gd name="connsiteX0" fmla="*/ 73753 w 145153"/>
                  <a:gd name="connsiteY0" fmla="*/ 183663 h 206183"/>
                  <a:gd name="connsiteX1" fmla="*/ 119550 w 145153"/>
                  <a:gd name="connsiteY1" fmla="*/ 150761 h 206183"/>
                  <a:gd name="connsiteX2" fmla="*/ 86555 w 145153"/>
                  <a:gd name="connsiteY2" fmla="*/ 118191 h 206183"/>
                  <a:gd name="connsiteX3" fmla="*/ 49505 w 145153"/>
                  <a:gd name="connsiteY3" fmla="*/ 108461 h 206183"/>
                  <a:gd name="connsiteX4" fmla="*/ 0 w 145153"/>
                  <a:gd name="connsiteY4" fmla="*/ 55397 h 206183"/>
                  <a:gd name="connsiteX5" fmla="*/ 68011 w 145153"/>
                  <a:gd name="connsiteY5" fmla="*/ 0 h 206183"/>
                  <a:gd name="connsiteX6" fmla="*/ 139424 w 145153"/>
                  <a:gd name="connsiteY6" fmla="*/ 0 h 206183"/>
                  <a:gd name="connsiteX7" fmla="*/ 115879 w 145153"/>
                  <a:gd name="connsiteY7" fmla="*/ 23516 h 206183"/>
                  <a:gd name="connsiteX8" fmla="*/ 68024 w 145153"/>
                  <a:gd name="connsiteY8" fmla="*/ 23516 h 206183"/>
                  <a:gd name="connsiteX9" fmla="*/ 25271 w 145153"/>
                  <a:gd name="connsiteY9" fmla="*/ 53395 h 206183"/>
                  <a:gd name="connsiteX10" fmla="*/ 58266 w 145153"/>
                  <a:gd name="connsiteY10" fmla="*/ 84970 h 206183"/>
                  <a:gd name="connsiteX11" fmla="*/ 93640 w 145153"/>
                  <a:gd name="connsiteY11" fmla="*/ 94063 h 206183"/>
                  <a:gd name="connsiteX12" fmla="*/ 145153 w 145153"/>
                  <a:gd name="connsiteY12" fmla="*/ 149460 h 206183"/>
                  <a:gd name="connsiteX13" fmla="*/ 73766 w 145153"/>
                  <a:gd name="connsiteY13" fmla="*/ 206184 h 206183"/>
                  <a:gd name="connsiteX14" fmla="*/ 1356 w 145153"/>
                  <a:gd name="connsiteY14" fmla="*/ 206184 h 206183"/>
                  <a:gd name="connsiteX15" fmla="*/ 1356 w 145153"/>
                  <a:gd name="connsiteY15" fmla="*/ 183675 h 206183"/>
                  <a:gd name="connsiteX16" fmla="*/ 73766 w 145153"/>
                  <a:gd name="connsiteY16" fmla="*/ 183675 h 2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3" h="206183">
                    <a:moveTo>
                      <a:pt x="73753" y="183663"/>
                    </a:moveTo>
                    <a:cubicBezTo>
                      <a:pt x="100673" y="183663"/>
                      <a:pt x="119550" y="173601"/>
                      <a:pt x="119550" y="150761"/>
                    </a:cubicBezTo>
                    <a:cubicBezTo>
                      <a:pt x="119550" y="134642"/>
                      <a:pt x="110431" y="124248"/>
                      <a:pt x="86555" y="118191"/>
                    </a:cubicBezTo>
                    <a:lnTo>
                      <a:pt x="49505" y="108461"/>
                    </a:lnTo>
                    <a:cubicBezTo>
                      <a:pt x="20884" y="101064"/>
                      <a:pt x="0" y="86641"/>
                      <a:pt x="0" y="55397"/>
                    </a:cubicBezTo>
                    <a:cubicBezTo>
                      <a:pt x="0" y="20493"/>
                      <a:pt x="28954" y="0"/>
                      <a:pt x="68011" y="0"/>
                    </a:cubicBezTo>
                    <a:lnTo>
                      <a:pt x="139424" y="0"/>
                    </a:lnTo>
                    <a:lnTo>
                      <a:pt x="115879" y="23516"/>
                    </a:lnTo>
                    <a:lnTo>
                      <a:pt x="68024" y="23516"/>
                    </a:lnTo>
                    <a:cubicBezTo>
                      <a:pt x="43469" y="23516"/>
                      <a:pt x="25271" y="32239"/>
                      <a:pt x="25271" y="53395"/>
                    </a:cubicBezTo>
                    <a:cubicBezTo>
                      <a:pt x="25271" y="70853"/>
                      <a:pt x="36729" y="79244"/>
                      <a:pt x="58266" y="84970"/>
                    </a:cubicBezTo>
                    <a:lnTo>
                      <a:pt x="93640" y="94063"/>
                    </a:lnTo>
                    <a:cubicBezTo>
                      <a:pt x="126609" y="102454"/>
                      <a:pt x="145153" y="120244"/>
                      <a:pt x="145153" y="149460"/>
                    </a:cubicBezTo>
                    <a:cubicBezTo>
                      <a:pt x="145153" y="186736"/>
                      <a:pt x="114767" y="206184"/>
                      <a:pt x="73766" y="206184"/>
                    </a:cubicBezTo>
                    <a:lnTo>
                      <a:pt x="1356" y="206184"/>
                    </a:lnTo>
                    <a:lnTo>
                      <a:pt x="1356" y="183675"/>
                    </a:lnTo>
                    <a:lnTo>
                      <a:pt x="73766" y="183675"/>
                    </a:lnTo>
                    <a:close/>
                  </a:path>
                </a:pathLst>
              </a:custGeom>
              <a:grpFill/>
              <a:ln w="0"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47E601AF-645F-399B-2043-5D9B146335B7}"/>
                  </a:ext>
                </a:extLst>
              </p:cNvPr>
              <p:cNvSpPr>
                <a:spLocks/>
              </p:cNvSpPr>
              <p:nvPr/>
            </p:nvSpPr>
            <p:spPr>
              <a:xfrm>
                <a:off x="1626775" y="637330"/>
                <a:ext cx="170717" cy="206145"/>
              </a:xfrm>
              <a:custGeom>
                <a:avLst/>
                <a:gdLst>
                  <a:gd name="connsiteX0" fmla="*/ 23582 w 170717"/>
                  <a:gd name="connsiteY0" fmla="*/ 0 h 206145"/>
                  <a:gd name="connsiteX1" fmla="*/ 170718 w 170717"/>
                  <a:gd name="connsiteY1" fmla="*/ 0 h 206145"/>
                  <a:gd name="connsiteX2" fmla="*/ 170718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23582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23582" y="0"/>
                    </a:moveTo>
                    <a:lnTo>
                      <a:pt x="170718" y="0"/>
                    </a:lnTo>
                    <a:lnTo>
                      <a:pt x="170718" y="23516"/>
                    </a:lnTo>
                    <a:lnTo>
                      <a:pt x="98666" y="23516"/>
                    </a:lnTo>
                    <a:lnTo>
                      <a:pt x="98666" y="206145"/>
                    </a:lnTo>
                    <a:lnTo>
                      <a:pt x="72052" y="206145"/>
                    </a:lnTo>
                    <a:lnTo>
                      <a:pt x="72052" y="23516"/>
                    </a:lnTo>
                    <a:lnTo>
                      <a:pt x="0" y="23516"/>
                    </a:lnTo>
                    <a:lnTo>
                      <a:pt x="23582" y="0"/>
                    </a:lnTo>
                    <a:close/>
                  </a:path>
                </a:pathLst>
              </a:custGeom>
              <a:grpFill/>
              <a:ln w="0"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6B7DF0CA-C78D-8816-3576-6604CB866B83}"/>
                  </a:ext>
                </a:extLst>
              </p:cNvPr>
              <p:cNvSpPr>
                <a:spLocks/>
              </p:cNvSpPr>
              <p:nvPr/>
            </p:nvSpPr>
            <p:spPr>
              <a:xfrm>
                <a:off x="2531046" y="634435"/>
                <a:ext cx="212703" cy="212100"/>
              </a:xfrm>
              <a:custGeom>
                <a:avLst/>
                <a:gdLst>
                  <a:gd name="connsiteX0" fmla="*/ 106352 w 212703"/>
                  <a:gd name="connsiteY0" fmla="*/ 212101 h 212100"/>
                  <a:gd name="connsiteX1" fmla="*/ 0 w 212703"/>
                  <a:gd name="connsiteY1" fmla="*/ 106050 h 212100"/>
                  <a:gd name="connsiteX2" fmla="*/ 106352 w 212703"/>
                  <a:gd name="connsiteY2" fmla="*/ 0 h 212100"/>
                  <a:gd name="connsiteX3" fmla="*/ 212704 w 212703"/>
                  <a:gd name="connsiteY3" fmla="*/ 106050 h 212100"/>
                  <a:gd name="connsiteX4" fmla="*/ 106352 w 212703"/>
                  <a:gd name="connsiteY4" fmla="*/ 212101 h 212100"/>
                  <a:gd name="connsiteX5" fmla="*/ 106352 w 212703"/>
                  <a:gd name="connsiteY5" fmla="*/ 25747 h 212100"/>
                  <a:gd name="connsiteX6" fmla="*/ 25885 w 212703"/>
                  <a:gd name="connsiteY6" fmla="*/ 105987 h 212100"/>
                  <a:gd name="connsiteX7" fmla="*/ 106352 w 212703"/>
                  <a:gd name="connsiteY7" fmla="*/ 186226 h 212100"/>
                  <a:gd name="connsiteX8" fmla="*/ 186819 w 212703"/>
                  <a:gd name="connsiteY8" fmla="*/ 105987 h 212100"/>
                  <a:gd name="connsiteX9" fmla="*/ 186819 w 212703"/>
                  <a:gd name="connsiteY9" fmla="*/ 105987 h 212100"/>
                  <a:gd name="connsiteX10" fmla="*/ 106352 w 212703"/>
                  <a:gd name="connsiteY10" fmla="*/ 25747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03" h="212100">
                    <a:moveTo>
                      <a:pt x="106352" y="212101"/>
                    </a:moveTo>
                    <a:cubicBezTo>
                      <a:pt x="47613" y="212101"/>
                      <a:pt x="0" y="164623"/>
                      <a:pt x="0" y="106050"/>
                    </a:cubicBezTo>
                    <a:cubicBezTo>
                      <a:pt x="0" y="47478"/>
                      <a:pt x="47613" y="0"/>
                      <a:pt x="106352" y="0"/>
                    </a:cubicBezTo>
                    <a:cubicBezTo>
                      <a:pt x="165091" y="0"/>
                      <a:pt x="212704" y="47478"/>
                      <a:pt x="212704" y="106050"/>
                    </a:cubicBezTo>
                    <a:cubicBezTo>
                      <a:pt x="212601" y="164585"/>
                      <a:pt x="165040" y="212012"/>
                      <a:pt x="106352" y="212101"/>
                    </a:cubicBezTo>
                    <a:close/>
                    <a:moveTo>
                      <a:pt x="106352" y="25747"/>
                    </a:moveTo>
                    <a:cubicBezTo>
                      <a:pt x="61911" y="25747"/>
                      <a:pt x="25885" y="61671"/>
                      <a:pt x="25885" y="105987"/>
                    </a:cubicBezTo>
                    <a:cubicBezTo>
                      <a:pt x="25885" y="150302"/>
                      <a:pt x="61911" y="186226"/>
                      <a:pt x="106352" y="186226"/>
                    </a:cubicBezTo>
                    <a:cubicBezTo>
                      <a:pt x="150793" y="186226"/>
                      <a:pt x="186819" y="150302"/>
                      <a:pt x="186819" y="105987"/>
                    </a:cubicBezTo>
                    <a:lnTo>
                      <a:pt x="186819" y="105987"/>
                    </a:lnTo>
                    <a:cubicBezTo>
                      <a:pt x="186768" y="61697"/>
                      <a:pt x="150767" y="25798"/>
                      <a:pt x="106352" y="25747"/>
                    </a:cubicBezTo>
                    <a:close/>
                  </a:path>
                </a:pathLst>
              </a:custGeom>
              <a:grpFill/>
              <a:ln w="0" cap="flat">
                <a:noFill/>
                <a:prstDash val="solid"/>
                <a:miter/>
              </a:ln>
            </p:spPr>
            <p:txBody>
              <a:bodyPr rtlCol="0" anchor="ctr"/>
              <a:lstStyle/>
              <a:p>
                <a:endParaRPr lang="en-US" dirty="0"/>
              </a:p>
            </p:txBody>
          </p:sp>
        </p:grpSp>
        <p:grpSp>
          <p:nvGrpSpPr>
            <p:cNvPr id="17" name="Graphic 14">
              <a:extLst>
                <a:ext uri="{FF2B5EF4-FFF2-40B4-BE49-F238E27FC236}">
                  <a16:creationId xmlns:a16="http://schemas.microsoft.com/office/drawing/2014/main" id="{B1F199A9-947A-541D-F669-39B0BD0942CD}"/>
                </a:ext>
              </a:extLst>
            </p:cNvPr>
            <p:cNvGrpSpPr>
              <a:grpSpLocks/>
            </p:cNvGrpSpPr>
            <p:nvPr/>
          </p:nvGrpSpPr>
          <p:grpSpPr>
            <a:xfrm>
              <a:off x="914400" y="611698"/>
              <a:ext cx="458824" cy="257563"/>
              <a:chOff x="914400" y="611698"/>
              <a:chExt cx="458824" cy="257563"/>
            </a:xfrm>
            <a:solidFill>
              <a:schemeClr val="accent1"/>
            </a:solidFill>
          </p:grpSpPr>
          <p:sp>
            <p:nvSpPr>
              <p:cNvPr id="18" name="Freeform 17">
                <a:extLst>
                  <a:ext uri="{FF2B5EF4-FFF2-40B4-BE49-F238E27FC236}">
                    <a16:creationId xmlns:a16="http://schemas.microsoft.com/office/drawing/2014/main" id="{E47E8B36-5BD3-9941-7758-708435677EFE}"/>
                  </a:ext>
                </a:extLst>
              </p:cNvPr>
              <p:cNvSpPr>
                <a:spLocks/>
              </p:cNvSpPr>
              <p:nvPr/>
            </p:nvSpPr>
            <p:spPr>
              <a:xfrm>
                <a:off x="946666" y="807296"/>
                <a:ext cx="328493" cy="61964"/>
              </a:xfrm>
              <a:custGeom>
                <a:avLst/>
                <a:gdLst>
                  <a:gd name="connsiteX0" fmla="*/ 266327 w 328493"/>
                  <a:gd name="connsiteY0" fmla="*/ 61965 h 61964"/>
                  <a:gd name="connsiteX1" fmla="*/ 0 w 328493"/>
                  <a:gd name="connsiteY1" fmla="*/ 61965 h 61964"/>
                  <a:gd name="connsiteX2" fmla="*/ 62154 w 328493"/>
                  <a:gd name="connsiteY2" fmla="*/ 0 h 61964"/>
                  <a:gd name="connsiteX3" fmla="*/ 328493 w 328493"/>
                  <a:gd name="connsiteY3" fmla="*/ 0 h 61964"/>
                  <a:gd name="connsiteX4" fmla="*/ 266327 w 328493"/>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3" h="61964">
                    <a:moveTo>
                      <a:pt x="266327" y="61965"/>
                    </a:moveTo>
                    <a:lnTo>
                      <a:pt x="0" y="61965"/>
                    </a:lnTo>
                    <a:lnTo>
                      <a:pt x="62154" y="0"/>
                    </a:lnTo>
                    <a:lnTo>
                      <a:pt x="328493" y="0"/>
                    </a:lnTo>
                    <a:lnTo>
                      <a:pt x="266327" y="61965"/>
                    </a:lnTo>
                    <a:close/>
                  </a:path>
                </a:pathLst>
              </a:custGeom>
              <a:solidFill>
                <a:schemeClr val="accent1"/>
              </a:solidFill>
              <a:ln w="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4848B19A-3A1E-FE50-482A-AAAF9339B75D}"/>
                  </a:ext>
                </a:extLst>
              </p:cNvPr>
              <p:cNvSpPr>
                <a:spLocks/>
              </p:cNvSpPr>
              <p:nvPr/>
            </p:nvSpPr>
            <p:spPr>
              <a:xfrm>
                <a:off x="914400" y="709484"/>
                <a:ext cx="458824" cy="61990"/>
              </a:xfrm>
              <a:custGeom>
                <a:avLst/>
                <a:gdLst>
                  <a:gd name="connsiteX0" fmla="*/ 396683 w 458824"/>
                  <a:gd name="connsiteY0" fmla="*/ 61990 h 61990"/>
                  <a:gd name="connsiteX1" fmla="*/ 0 w 458824"/>
                  <a:gd name="connsiteY1" fmla="*/ 61990 h 61990"/>
                  <a:gd name="connsiteX2" fmla="*/ 62141 w 458824"/>
                  <a:gd name="connsiteY2" fmla="*/ 0 h 61990"/>
                  <a:gd name="connsiteX3" fmla="*/ 458824 w 458824"/>
                  <a:gd name="connsiteY3" fmla="*/ 0 h 61990"/>
                  <a:gd name="connsiteX4" fmla="*/ 396683 w 458824"/>
                  <a:gd name="connsiteY4" fmla="*/ 61990 h 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4" h="61990">
                    <a:moveTo>
                      <a:pt x="396683" y="61990"/>
                    </a:moveTo>
                    <a:lnTo>
                      <a:pt x="0" y="61990"/>
                    </a:lnTo>
                    <a:lnTo>
                      <a:pt x="62141" y="0"/>
                    </a:lnTo>
                    <a:lnTo>
                      <a:pt x="458824" y="0"/>
                    </a:lnTo>
                    <a:lnTo>
                      <a:pt x="396683" y="61990"/>
                    </a:lnTo>
                    <a:close/>
                  </a:path>
                </a:pathLst>
              </a:custGeom>
              <a:solidFill>
                <a:schemeClr val="accent1"/>
              </a:solidFill>
              <a:ln w="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0494A7B-1727-7E41-EA53-A641517E00EA}"/>
                  </a:ext>
                </a:extLst>
              </p:cNvPr>
              <p:cNvSpPr>
                <a:spLocks/>
              </p:cNvSpPr>
              <p:nvPr/>
            </p:nvSpPr>
            <p:spPr>
              <a:xfrm>
                <a:off x="1012464" y="611698"/>
                <a:ext cx="338852" cy="61964"/>
              </a:xfrm>
              <a:custGeom>
                <a:avLst/>
                <a:gdLst>
                  <a:gd name="connsiteX0" fmla="*/ 276712 w 338852"/>
                  <a:gd name="connsiteY0" fmla="*/ 61965 h 61964"/>
                  <a:gd name="connsiteX1" fmla="*/ 0 w 338852"/>
                  <a:gd name="connsiteY1" fmla="*/ 61965 h 61964"/>
                  <a:gd name="connsiteX2" fmla="*/ 62166 w 338852"/>
                  <a:gd name="connsiteY2" fmla="*/ 0 h 61964"/>
                  <a:gd name="connsiteX3" fmla="*/ 338852 w 338852"/>
                  <a:gd name="connsiteY3" fmla="*/ 0 h 61964"/>
                  <a:gd name="connsiteX4" fmla="*/ 276712 w 338852"/>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52" h="61964">
                    <a:moveTo>
                      <a:pt x="276712" y="61965"/>
                    </a:moveTo>
                    <a:lnTo>
                      <a:pt x="0" y="61965"/>
                    </a:lnTo>
                    <a:lnTo>
                      <a:pt x="62166" y="0"/>
                    </a:lnTo>
                    <a:lnTo>
                      <a:pt x="338852" y="0"/>
                    </a:lnTo>
                    <a:lnTo>
                      <a:pt x="276712" y="61965"/>
                    </a:lnTo>
                    <a:close/>
                  </a:path>
                </a:pathLst>
              </a:custGeom>
              <a:solidFill>
                <a:schemeClr val="accent1"/>
              </a:solidFill>
              <a:ln w="0" cap="flat">
                <a:noFill/>
                <a:prstDash val="solid"/>
                <a:miter/>
              </a:ln>
            </p:spPr>
            <p:txBody>
              <a:bodyPr rtlCol="0" anchor="ctr"/>
              <a:lstStyle/>
              <a:p>
                <a:endParaRPr lang="en-US" dirty="0"/>
              </a:p>
            </p:txBody>
          </p:sp>
        </p:grpSp>
      </p:grpSp>
      <p:sp>
        <p:nvSpPr>
          <p:cNvPr id="32" name="Title 1">
            <a:extLst>
              <a:ext uri="{FF2B5EF4-FFF2-40B4-BE49-F238E27FC236}">
                <a16:creationId xmlns:a16="http://schemas.microsoft.com/office/drawing/2014/main" id="{937F95AA-1783-7C2F-5CFA-BAAF49FE59CC}"/>
              </a:ext>
            </a:extLst>
          </p:cNvPr>
          <p:cNvSpPr>
            <a:spLocks noGrp="1"/>
          </p:cNvSpPr>
          <p:nvPr>
            <p:ph type="ctrTitle" hasCustomPrompt="1"/>
          </p:nvPr>
        </p:nvSpPr>
        <p:spPr>
          <a:xfrm>
            <a:off x="944879" y="1557472"/>
            <a:ext cx="8555581" cy="2569488"/>
          </a:xfrm>
        </p:spPr>
        <p:txBody>
          <a:bodyPr anchor="b">
            <a:normAutofit/>
          </a:bodyPr>
          <a:lstStyle>
            <a:lvl1pPr algn="l">
              <a:defRPr sz="6000"/>
            </a:lvl1pPr>
          </a:lstStyle>
          <a:p>
            <a:r>
              <a:rPr lang="en-US" dirty="0"/>
              <a:t>Click to enter the presentation title</a:t>
            </a:r>
          </a:p>
        </p:txBody>
      </p:sp>
      <p:sp>
        <p:nvSpPr>
          <p:cNvPr id="33" name="Subtitle 2">
            <a:extLst>
              <a:ext uri="{FF2B5EF4-FFF2-40B4-BE49-F238E27FC236}">
                <a16:creationId xmlns:a16="http://schemas.microsoft.com/office/drawing/2014/main" id="{A594B817-2D31-DFD5-8B1B-39386E47B8CA}"/>
              </a:ext>
            </a:extLst>
          </p:cNvPr>
          <p:cNvSpPr>
            <a:spLocks noGrp="1"/>
          </p:cNvSpPr>
          <p:nvPr>
            <p:ph type="subTitle" idx="1" hasCustomPrompt="1"/>
          </p:nvPr>
        </p:nvSpPr>
        <p:spPr>
          <a:xfrm>
            <a:off x="944881" y="4754880"/>
            <a:ext cx="7559039" cy="591368"/>
          </a:xfrm>
          <a:prstGeom prst="rect">
            <a:avLst/>
          </a:prstGeom>
        </p:spPr>
        <p:txBody>
          <a:bodyPr/>
          <a:lstStyle>
            <a:lvl1pPr marL="0" indent="0" algn="l">
              <a:buNone/>
              <a:defRPr sz="20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p>
        </p:txBody>
      </p:sp>
      <p:cxnSp>
        <p:nvCxnSpPr>
          <p:cNvPr id="34" name="Straight Connector 33">
            <a:extLst>
              <a:ext uri="{FF2B5EF4-FFF2-40B4-BE49-F238E27FC236}">
                <a16:creationId xmlns:a16="http://schemas.microsoft.com/office/drawing/2014/main" id="{FD7D6951-0512-A053-8C35-6D09EFAE0627}"/>
              </a:ext>
            </a:extLst>
          </p:cNvPr>
          <p:cNvCxnSpPr>
            <a:cxnSpLocks/>
          </p:cNvCxnSpPr>
          <p:nvPr userDrawn="1"/>
        </p:nvCxnSpPr>
        <p:spPr>
          <a:xfrm>
            <a:off x="914400" y="4354134"/>
            <a:ext cx="626301"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9" name="Text Placeholder 38">
            <a:extLst>
              <a:ext uri="{FF2B5EF4-FFF2-40B4-BE49-F238E27FC236}">
                <a16:creationId xmlns:a16="http://schemas.microsoft.com/office/drawing/2014/main" id="{D2514F33-2178-623F-BEA0-28C320C44395}"/>
              </a:ext>
            </a:extLst>
          </p:cNvPr>
          <p:cNvSpPr>
            <a:spLocks noGrp="1"/>
          </p:cNvSpPr>
          <p:nvPr>
            <p:ph type="body" sz="quarter" idx="14" hasCustomPrompt="1"/>
          </p:nvPr>
        </p:nvSpPr>
        <p:spPr>
          <a:xfrm>
            <a:off x="944881" y="5536413"/>
            <a:ext cx="4353238" cy="591369"/>
          </a:xfrm>
        </p:spPr>
        <p:txBody>
          <a:bodyPr anchor="b">
            <a:normAutofit/>
          </a:bodyPr>
          <a:lstStyle>
            <a:lvl1pPr marL="0" indent="0">
              <a:buNone/>
              <a:defRPr sz="1400" b="1"/>
            </a:lvl1pPr>
          </a:lstStyle>
          <a:p>
            <a:pPr lvl="0"/>
            <a:r>
              <a:rPr lang="en-US" dirty="0"/>
              <a:t>MONTH, YEAR</a:t>
            </a:r>
          </a:p>
        </p:txBody>
      </p:sp>
    </p:spTree>
    <p:extLst>
      <p:ext uri="{BB962C8B-B14F-4D97-AF65-F5344CB8AC3E}">
        <p14:creationId xmlns:p14="http://schemas.microsoft.com/office/powerpoint/2010/main" val="9056896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6064-EF49-784E-1B5F-B2CCC9161E8D}"/>
              </a:ext>
            </a:extLst>
          </p:cNvPr>
          <p:cNvSpPr>
            <a:spLocks noGrp="1"/>
          </p:cNvSpPr>
          <p:nvPr>
            <p:ph type="title" hasCustomPrompt="1"/>
          </p:nvPr>
        </p:nvSpPr>
        <p:spPr>
          <a:xfrm>
            <a:off x="3823759" y="1508760"/>
            <a:ext cx="7514801" cy="2606040"/>
          </a:xfrm>
        </p:spPr>
        <p:txBody>
          <a:bodyPr anchor="b">
            <a:normAutofit/>
          </a:bodyPr>
          <a:lstStyle>
            <a:lvl1pPr>
              <a:defRPr sz="4800"/>
            </a:lvl1pPr>
          </a:lstStyle>
          <a:p>
            <a:r>
              <a:rPr lang="en-US" dirty="0"/>
              <a:t>Click to enter title for section break</a:t>
            </a:r>
          </a:p>
        </p:txBody>
      </p:sp>
      <p:sp>
        <p:nvSpPr>
          <p:cNvPr id="3" name="Text Placeholder 2">
            <a:extLst>
              <a:ext uri="{FF2B5EF4-FFF2-40B4-BE49-F238E27FC236}">
                <a16:creationId xmlns:a16="http://schemas.microsoft.com/office/drawing/2014/main" id="{A8FC1984-C1CA-58D1-13F5-4D24E4F4C8CD}"/>
              </a:ext>
            </a:extLst>
          </p:cNvPr>
          <p:cNvSpPr>
            <a:spLocks noGrp="1"/>
          </p:cNvSpPr>
          <p:nvPr>
            <p:ph type="body" idx="1" hasCustomPrompt="1"/>
          </p:nvPr>
        </p:nvSpPr>
        <p:spPr>
          <a:xfrm>
            <a:off x="3823759" y="4754880"/>
            <a:ext cx="5835148" cy="640080"/>
          </a:xfrm>
        </p:spPr>
        <p:txBody>
          <a:bodyPr>
            <a:normAutofit/>
          </a:bodyPr>
          <a:lstStyle>
            <a:lvl1pPr marL="0" indent="0">
              <a:buNone/>
              <a:defRPr sz="200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Optional area for subhead</a:t>
            </a:r>
          </a:p>
        </p:txBody>
      </p:sp>
      <p:sp>
        <p:nvSpPr>
          <p:cNvPr id="4" name="Date Placeholder 3">
            <a:extLst>
              <a:ext uri="{FF2B5EF4-FFF2-40B4-BE49-F238E27FC236}">
                <a16:creationId xmlns:a16="http://schemas.microsoft.com/office/drawing/2014/main" id="{ABEC9F15-86E2-5E9B-5B87-192F4E6A6041}"/>
              </a:ext>
            </a:extLst>
          </p:cNvPr>
          <p:cNvSpPr>
            <a:spLocks noGrp="1"/>
          </p:cNvSpPr>
          <p:nvPr>
            <p:ph type="dt" sz="half" idx="10"/>
          </p:nvPr>
        </p:nvSpPr>
        <p:spPr>
          <a:xfrm>
            <a:off x="8595360" y="6492239"/>
            <a:ext cx="2743200" cy="228601"/>
          </a:xfrm>
        </p:spPr>
        <p:txBody>
          <a:bodyPr/>
          <a:lstStyle/>
          <a:p>
            <a:fld id="{5BF28839-2BBA-4B8B-A4B7-37DAAB71B34C}" type="datetime1">
              <a:rPr lang="en-US" smtClean="0"/>
              <a:t>1/21/2026</a:t>
            </a:fld>
            <a:endParaRPr lang="en-US" dirty="0"/>
          </a:p>
        </p:txBody>
      </p:sp>
      <p:sp>
        <p:nvSpPr>
          <p:cNvPr id="5" name="Footer Placeholder 4">
            <a:extLst>
              <a:ext uri="{FF2B5EF4-FFF2-40B4-BE49-F238E27FC236}">
                <a16:creationId xmlns:a16="http://schemas.microsoft.com/office/drawing/2014/main" id="{97B5640D-B5DA-7650-D47B-9CA52EB129D1}"/>
              </a:ext>
            </a:extLst>
          </p:cNvPr>
          <p:cNvSpPr>
            <a:spLocks noGrp="1"/>
          </p:cNvSpPr>
          <p:nvPr>
            <p:ph type="ftr" sz="quarter" idx="11"/>
          </p:nvPr>
        </p:nvSpPr>
        <p:spPr>
          <a:xfrm>
            <a:off x="3823759" y="6510527"/>
            <a:ext cx="4434840" cy="192024"/>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A2A544DF-F091-C08E-DB33-DDD9A7E50A98}"/>
              </a:ext>
            </a:extLst>
          </p:cNvPr>
          <p:cNvSpPr>
            <a:spLocks noGrp="1"/>
          </p:cNvSpPr>
          <p:nvPr>
            <p:ph type="sldNum" sz="quarter" idx="12"/>
          </p:nvPr>
        </p:nvSpPr>
        <p:spPr>
          <a:xfrm>
            <a:off x="11737595" y="6492240"/>
            <a:ext cx="192024" cy="228600"/>
          </a:xfrm>
        </p:spPr>
        <p:txBody>
          <a:bodyPr/>
          <a:lstStyle/>
          <a:p>
            <a:fld id="{ED73F545-69F6-C24B-A8F6-C857013384FD}" type="slidenum">
              <a:rPr lang="en-US" smtClean="0"/>
              <a:t>‹#›</a:t>
            </a:fld>
            <a:endParaRPr lang="en-US" dirty="0"/>
          </a:p>
        </p:txBody>
      </p:sp>
      <p:grpSp>
        <p:nvGrpSpPr>
          <p:cNvPr id="53" name="Group 52">
            <a:extLst>
              <a:ext uri="{FF2B5EF4-FFF2-40B4-BE49-F238E27FC236}">
                <a16:creationId xmlns:a16="http://schemas.microsoft.com/office/drawing/2014/main" id="{7F98BD50-BDCC-F561-7AF8-170F28DB70E9}"/>
              </a:ext>
            </a:extLst>
          </p:cNvPr>
          <p:cNvGrpSpPr/>
          <p:nvPr userDrawn="1"/>
        </p:nvGrpSpPr>
        <p:grpSpPr>
          <a:xfrm>
            <a:off x="3823759" y="611698"/>
            <a:ext cx="1829349" cy="257563"/>
            <a:chOff x="914400" y="611698"/>
            <a:chExt cx="1829349" cy="257563"/>
          </a:xfrm>
        </p:grpSpPr>
        <p:grpSp>
          <p:nvGrpSpPr>
            <p:cNvPr id="54" name="Graphic 14">
              <a:extLst>
                <a:ext uri="{FF2B5EF4-FFF2-40B4-BE49-F238E27FC236}">
                  <a16:creationId xmlns:a16="http://schemas.microsoft.com/office/drawing/2014/main" id="{35EBC166-5FB4-633F-1C64-59C068C71F0A}"/>
                </a:ext>
              </a:extLst>
            </p:cNvPr>
            <p:cNvGrpSpPr/>
            <p:nvPr/>
          </p:nvGrpSpPr>
          <p:grpSpPr>
            <a:xfrm>
              <a:off x="1474959" y="634435"/>
              <a:ext cx="1268790" cy="212100"/>
              <a:chOff x="1474959" y="634435"/>
              <a:chExt cx="1268790" cy="212100"/>
            </a:xfrm>
            <a:solidFill>
              <a:schemeClr val="tx2"/>
            </a:solidFill>
          </p:grpSpPr>
          <p:sp>
            <p:nvSpPr>
              <p:cNvPr id="59" name="Freeform 58">
                <a:extLst>
                  <a:ext uri="{FF2B5EF4-FFF2-40B4-BE49-F238E27FC236}">
                    <a16:creationId xmlns:a16="http://schemas.microsoft.com/office/drawing/2014/main" id="{36064902-C80D-C3CC-A5B4-6C684BF9FA44}"/>
                  </a:ext>
                </a:extLst>
              </p:cNvPr>
              <p:cNvSpPr/>
              <p:nvPr/>
            </p:nvSpPr>
            <p:spPr>
              <a:xfrm>
                <a:off x="1829068" y="637419"/>
                <a:ext cx="150754" cy="206145"/>
              </a:xfrm>
              <a:custGeom>
                <a:avLst/>
                <a:gdLst>
                  <a:gd name="connsiteX0" fmla="*/ 26562 w 150754"/>
                  <a:gd name="connsiteY0" fmla="*/ 118790 h 206145"/>
                  <a:gd name="connsiteX1" fmla="*/ 26562 w 150754"/>
                  <a:gd name="connsiteY1" fmla="*/ 206056 h 206145"/>
                  <a:gd name="connsiteX2" fmla="*/ 0 w 150754"/>
                  <a:gd name="connsiteY2" fmla="*/ 206056 h 206145"/>
                  <a:gd name="connsiteX3" fmla="*/ 0 w 150754"/>
                  <a:gd name="connsiteY3" fmla="*/ 0 h 206145"/>
                  <a:gd name="connsiteX4" fmla="*/ 76784 w 150754"/>
                  <a:gd name="connsiteY4" fmla="*/ 0 h 206145"/>
                  <a:gd name="connsiteX5" fmla="*/ 144462 w 150754"/>
                  <a:gd name="connsiteY5" fmla="*/ 59759 h 206145"/>
                  <a:gd name="connsiteX6" fmla="*/ 91926 w 150754"/>
                  <a:gd name="connsiteY6" fmla="*/ 117847 h 206145"/>
                  <a:gd name="connsiteX7" fmla="*/ 150755 w 150754"/>
                  <a:gd name="connsiteY7" fmla="*/ 206145 h 206145"/>
                  <a:gd name="connsiteX8" fmla="*/ 120368 w 150754"/>
                  <a:gd name="connsiteY8" fmla="*/ 206145 h 206145"/>
                  <a:gd name="connsiteX9" fmla="*/ 63215 w 150754"/>
                  <a:gd name="connsiteY9" fmla="*/ 118880 h 206145"/>
                  <a:gd name="connsiteX10" fmla="*/ 26562 w 150754"/>
                  <a:gd name="connsiteY10" fmla="*/ 118790 h 206145"/>
                  <a:gd name="connsiteX11" fmla="*/ 26562 w 150754"/>
                  <a:gd name="connsiteY11" fmla="*/ 96282 h 206145"/>
                  <a:gd name="connsiteX12" fmla="*/ 75978 w 150754"/>
                  <a:gd name="connsiteY12" fmla="*/ 96282 h 206145"/>
                  <a:gd name="connsiteX13" fmla="*/ 118066 w 150754"/>
                  <a:gd name="connsiteY13" fmla="*/ 59682 h 206145"/>
                  <a:gd name="connsiteX14" fmla="*/ 75978 w 150754"/>
                  <a:gd name="connsiteY14" fmla="*/ 23108 h 206145"/>
                  <a:gd name="connsiteX15" fmla="*/ 26562 w 150754"/>
                  <a:gd name="connsiteY15" fmla="*/ 23108 h 206145"/>
                  <a:gd name="connsiteX16" fmla="*/ 26562 w 150754"/>
                  <a:gd name="connsiteY16" fmla="*/ 96282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54" h="206145">
                    <a:moveTo>
                      <a:pt x="26562" y="118790"/>
                    </a:moveTo>
                    <a:lnTo>
                      <a:pt x="26562" y="206056"/>
                    </a:lnTo>
                    <a:lnTo>
                      <a:pt x="0" y="206056"/>
                    </a:lnTo>
                    <a:lnTo>
                      <a:pt x="0" y="0"/>
                    </a:lnTo>
                    <a:lnTo>
                      <a:pt x="76784" y="0"/>
                    </a:lnTo>
                    <a:cubicBezTo>
                      <a:pt x="118169" y="0"/>
                      <a:pt x="144462" y="20812"/>
                      <a:pt x="144462" y="59759"/>
                    </a:cubicBezTo>
                    <a:cubicBezTo>
                      <a:pt x="144462" y="94025"/>
                      <a:pt x="124256" y="113485"/>
                      <a:pt x="91926" y="117847"/>
                    </a:cubicBezTo>
                    <a:lnTo>
                      <a:pt x="150755" y="206145"/>
                    </a:lnTo>
                    <a:lnTo>
                      <a:pt x="120368" y="206145"/>
                    </a:lnTo>
                    <a:lnTo>
                      <a:pt x="63215" y="118880"/>
                    </a:lnTo>
                    <a:lnTo>
                      <a:pt x="26562" y="118790"/>
                    </a:lnTo>
                    <a:close/>
                    <a:moveTo>
                      <a:pt x="26562" y="96282"/>
                    </a:moveTo>
                    <a:lnTo>
                      <a:pt x="75978" y="96282"/>
                    </a:lnTo>
                    <a:cubicBezTo>
                      <a:pt x="103334" y="96282"/>
                      <a:pt x="118066" y="82522"/>
                      <a:pt x="118066" y="59682"/>
                    </a:cubicBezTo>
                    <a:cubicBezTo>
                      <a:pt x="118066" y="36842"/>
                      <a:pt x="103334" y="23108"/>
                      <a:pt x="75978" y="23108"/>
                    </a:cubicBezTo>
                    <a:lnTo>
                      <a:pt x="26562" y="23108"/>
                    </a:lnTo>
                    <a:lnTo>
                      <a:pt x="26562" y="96282"/>
                    </a:lnTo>
                    <a:close/>
                  </a:path>
                </a:pathLst>
              </a:custGeom>
              <a:grpFill/>
              <a:ln w="0"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290C5A0B-68A1-B754-31FD-CC51978A98E5}"/>
                  </a:ext>
                </a:extLst>
              </p:cNvPr>
              <p:cNvSpPr/>
              <p:nvPr/>
            </p:nvSpPr>
            <p:spPr>
              <a:xfrm>
                <a:off x="2016450" y="637330"/>
                <a:ext cx="128118" cy="206158"/>
              </a:xfrm>
              <a:custGeom>
                <a:avLst/>
                <a:gdLst>
                  <a:gd name="connsiteX0" fmla="*/ 127351 w 128118"/>
                  <a:gd name="connsiteY0" fmla="*/ 0 h 206158"/>
                  <a:gd name="connsiteX1" fmla="*/ 127351 w 128118"/>
                  <a:gd name="connsiteY1" fmla="*/ 23516 h 206158"/>
                  <a:gd name="connsiteX2" fmla="*/ 26255 w 128118"/>
                  <a:gd name="connsiteY2" fmla="*/ 23516 h 206158"/>
                  <a:gd name="connsiteX3" fmla="*/ 26255 w 128118"/>
                  <a:gd name="connsiteY3" fmla="*/ 96244 h 206158"/>
                  <a:gd name="connsiteX4" fmla="*/ 108027 w 128118"/>
                  <a:gd name="connsiteY4" fmla="*/ 96244 h 206158"/>
                  <a:gd name="connsiteX5" fmla="*/ 108027 w 128118"/>
                  <a:gd name="connsiteY5" fmla="*/ 119823 h 206158"/>
                  <a:gd name="connsiteX6" fmla="*/ 26255 w 128118"/>
                  <a:gd name="connsiteY6" fmla="*/ 119823 h 206158"/>
                  <a:gd name="connsiteX7" fmla="*/ 26255 w 128118"/>
                  <a:gd name="connsiteY7" fmla="*/ 182336 h 206158"/>
                  <a:gd name="connsiteX8" fmla="*/ 128118 w 128118"/>
                  <a:gd name="connsiteY8" fmla="*/ 182336 h 206158"/>
                  <a:gd name="connsiteX9" fmla="*/ 128118 w 128118"/>
                  <a:gd name="connsiteY9" fmla="*/ 206158 h 206158"/>
                  <a:gd name="connsiteX10" fmla="*/ 0 w 128118"/>
                  <a:gd name="connsiteY10" fmla="*/ 206158 h 206158"/>
                  <a:gd name="connsiteX11" fmla="*/ 0 w 128118"/>
                  <a:gd name="connsiteY11" fmla="*/ 89 h 206158"/>
                  <a:gd name="connsiteX12" fmla="*/ 127351 w 128118"/>
                  <a:gd name="connsiteY12" fmla="*/ 0 h 20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18" h="206158">
                    <a:moveTo>
                      <a:pt x="127351" y="0"/>
                    </a:moveTo>
                    <a:lnTo>
                      <a:pt x="127351" y="23516"/>
                    </a:lnTo>
                    <a:lnTo>
                      <a:pt x="26255" y="23516"/>
                    </a:lnTo>
                    <a:lnTo>
                      <a:pt x="26255" y="96244"/>
                    </a:lnTo>
                    <a:lnTo>
                      <a:pt x="108027" y="96244"/>
                    </a:lnTo>
                    <a:lnTo>
                      <a:pt x="108027" y="119823"/>
                    </a:lnTo>
                    <a:lnTo>
                      <a:pt x="26255" y="119823"/>
                    </a:lnTo>
                    <a:lnTo>
                      <a:pt x="26255" y="182336"/>
                    </a:lnTo>
                    <a:lnTo>
                      <a:pt x="128118" y="182336"/>
                    </a:lnTo>
                    <a:lnTo>
                      <a:pt x="128118" y="206158"/>
                    </a:lnTo>
                    <a:lnTo>
                      <a:pt x="0" y="206158"/>
                    </a:lnTo>
                    <a:lnTo>
                      <a:pt x="0" y="89"/>
                    </a:lnTo>
                    <a:lnTo>
                      <a:pt x="127351" y="0"/>
                    </a:lnTo>
                    <a:close/>
                  </a:path>
                </a:pathLst>
              </a:custGeom>
              <a:grpFill/>
              <a:ln w="0"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FFBD19B3-65B6-D0CB-7DDB-8D2963F3B25B}"/>
                  </a:ext>
                </a:extLst>
              </p:cNvPr>
              <p:cNvSpPr/>
              <p:nvPr/>
            </p:nvSpPr>
            <p:spPr>
              <a:xfrm>
                <a:off x="2173675" y="637330"/>
                <a:ext cx="170717" cy="206145"/>
              </a:xfrm>
              <a:custGeom>
                <a:avLst/>
                <a:gdLst>
                  <a:gd name="connsiteX0" fmla="*/ 0 w 170717"/>
                  <a:gd name="connsiteY0" fmla="*/ 0 h 206145"/>
                  <a:gd name="connsiteX1" fmla="*/ 170718 w 170717"/>
                  <a:gd name="connsiteY1" fmla="*/ 0 h 206145"/>
                  <a:gd name="connsiteX2" fmla="*/ 147135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0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0" y="0"/>
                    </a:moveTo>
                    <a:lnTo>
                      <a:pt x="170718" y="0"/>
                    </a:lnTo>
                    <a:lnTo>
                      <a:pt x="147135" y="23516"/>
                    </a:lnTo>
                    <a:lnTo>
                      <a:pt x="98666" y="23516"/>
                    </a:lnTo>
                    <a:lnTo>
                      <a:pt x="98666" y="206145"/>
                    </a:lnTo>
                    <a:lnTo>
                      <a:pt x="72052" y="206145"/>
                    </a:lnTo>
                    <a:lnTo>
                      <a:pt x="72052" y="23516"/>
                    </a:lnTo>
                    <a:lnTo>
                      <a:pt x="0" y="23516"/>
                    </a:lnTo>
                    <a:lnTo>
                      <a:pt x="0" y="0"/>
                    </a:lnTo>
                    <a:close/>
                  </a:path>
                </a:pathLst>
              </a:custGeom>
              <a:grpFill/>
              <a:ln w="0"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7789D371-B722-4DA5-6207-870E1FB0E244}"/>
                  </a:ext>
                </a:extLst>
              </p:cNvPr>
              <p:cNvSpPr/>
              <p:nvPr/>
            </p:nvSpPr>
            <p:spPr>
              <a:xfrm>
                <a:off x="2356786" y="637330"/>
                <a:ext cx="170692" cy="206145"/>
              </a:xfrm>
              <a:custGeom>
                <a:avLst/>
                <a:gdLst>
                  <a:gd name="connsiteX0" fmla="*/ 23557 w 170692"/>
                  <a:gd name="connsiteY0" fmla="*/ 0 h 206145"/>
                  <a:gd name="connsiteX1" fmla="*/ 170692 w 170692"/>
                  <a:gd name="connsiteY1" fmla="*/ 0 h 206145"/>
                  <a:gd name="connsiteX2" fmla="*/ 170692 w 170692"/>
                  <a:gd name="connsiteY2" fmla="*/ 23516 h 206145"/>
                  <a:gd name="connsiteX3" fmla="*/ 98640 w 170692"/>
                  <a:gd name="connsiteY3" fmla="*/ 23516 h 206145"/>
                  <a:gd name="connsiteX4" fmla="*/ 98640 w 170692"/>
                  <a:gd name="connsiteY4" fmla="*/ 206145 h 206145"/>
                  <a:gd name="connsiteX5" fmla="*/ 72052 w 170692"/>
                  <a:gd name="connsiteY5" fmla="*/ 206145 h 206145"/>
                  <a:gd name="connsiteX6" fmla="*/ 72052 w 170692"/>
                  <a:gd name="connsiteY6" fmla="*/ 23516 h 206145"/>
                  <a:gd name="connsiteX7" fmla="*/ 0 w 170692"/>
                  <a:gd name="connsiteY7" fmla="*/ 23516 h 206145"/>
                  <a:gd name="connsiteX8" fmla="*/ 23544 w 170692"/>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92" h="206145">
                    <a:moveTo>
                      <a:pt x="23557" y="0"/>
                    </a:moveTo>
                    <a:lnTo>
                      <a:pt x="170692" y="0"/>
                    </a:lnTo>
                    <a:lnTo>
                      <a:pt x="170692" y="23516"/>
                    </a:lnTo>
                    <a:lnTo>
                      <a:pt x="98640" y="23516"/>
                    </a:lnTo>
                    <a:lnTo>
                      <a:pt x="98640" y="206145"/>
                    </a:lnTo>
                    <a:lnTo>
                      <a:pt x="72052" y="206145"/>
                    </a:lnTo>
                    <a:lnTo>
                      <a:pt x="72052" y="23516"/>
                    </a:lnTo>
                    <a:lnTo>
                      <a:pt x="0" y="23516"/>
                    </a:lnTo>
                    <a:lnTo>
                      <a:pt x="23544" y="0"/>
                    </a:lnTo>
                    <a:close/>
                  </a:path>
                </a:pathLst>
              </a:custGeom>
              <a:grpFill/>
              <a:ln w="0"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D71DB653-C8C0-C986-3889-19ABF986BEA2}"/>
                  </a:ext>
                </a:extLst>
              </p:cNvPr>
              <p:cNvSpPr/>
              <p:nvPr/>
            </p:nvSpPr>
            <p:spPr>
              <a:xfrm>
                <a:off x="1474959" y="637330"/>
                <a:ext cx="145153" cy="206183"/>
              </a:xfrm>
              <a:custGeom>
                <a:avLst/>
                <a:gdLst>
                  <a:gd name="connsiteX0" fmla="*/ 73753 w 145153"/>
                  <a:gd name="connsiteY0" fmla="*/ 183663 h 206183"/>
                  <a:gd name="connsiteX1" fmla="*/ 119550 w 145153"/>
                  <a:gd name="connsiteY1" fmla="*/ 150761 h 206183"/>
                  <a:gd name="connsiteX2" fmla="*/ 86555 w 145153"/>
                  <a:gd name="connsiteY2" fmla="*/ 118191 h 206183"/>
                  <a:gd name="connsiteX3" fmla="*/ 49505 w 145153"/>
                  <a:gd name="connsiteY3" fmla="*/ 108461 h 206183"/>
                  <a:gd name="connsiteX4" fmla="*/ 0 w 145153"/>
                  <a:gd name="connsiteY4" fmla="*/ 55397 h 206183"/>
                  <a:gd name="connsiteX5" fmla="*/ 68011 w 145153"/>
                  <a:gd name="connsiteY5" fmla="*/ 0 h 206183"/>
                  <a:gd name="connsiteX6" fmla="*/ 139424 w 145153"/>
                  <a:gd name="connsiteY6" fmla="*/ 0 h 206183"/>
                  <a:gd name="connsiteX7" fmla="*/ 115879 w 145153"/>
                  <a:gd name="connsiteY7" fmla="*/ 23516 h 206183"/>
                  <a:gd name="connsiteX8" fmla="*/ 68024 w 145153"/>
                  <a:gd name="connsiteY8" fmla="*/ 23516 h 206183"/>
                  <a:gd name="connsiteX9" fmla="*/ 25271 w 145153"/>
                  <a:gd name="connsiteY9" fmla="*/ 53395 h 206183"/>
                  <a:gd name="connsiteX10" fmla="*/ 58266 w 145153"/>
                  <a:gd name="connsiteY10" fmla="*/ 84970 h 206183"/>
                  <a:gd name="connsiteX11" fmla="*/ 93640 w 145153"/>
                  <a:gd name="connsiteY11" fmla="*/ 94063 h 206183"/>
                  <a:gd name="connsiteX12" fmla="*/ 145153 w 145153"/>
                  <a:gd name="connsiteY12" fmla="*/ 149460 h 206183"/>
                  <a:gd name="connsiteX13" fmla="*/ 73766 w 145153"/>
                  <a:gd name="connsiteY13" fmla="*/ 206184 h 206183"/>
                  <a:gd name="connsiteX14" fmla="*/ 1356 w 145153"/>
                  <a:gd name="connsiteY14" fmla="*/ 206184 h 206183"/>
                  <a:gd name="connsiteX15" fmla="*/ 1356 w 145153"/>
                  <a:gd name="connsiteY15" fmla="*/ 183675 h 206183"/>
                  <a:gd name="connsiteX16" fmla="*/ 73766 w 145153"/>
                  <a:gd name="connsiteY16" fmla="*/ 183675 h 2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3" h="206183">
                    <a:moveTo>
                      <a:pt x="73753" y="183663"/>
                    </a:moveTo>
                    <a:cubicBezTo>
                      <a:pt x="100673" y="183663"/>
                      <a:pt x="119550" y="173601"/>
                      <a:pt x="119550" y="150761"/>
                    </a:cubicBezTo>
                    <a:cubicBezTo>
                      <a:pt x="119550" y="134642"/>
                      <a:pt x="110431" y="124248"/>
                      <a:pt x="86555" y="118191"/>
                    </a:cubicBezTo>
                    <a:lnTo>
                      <a:pt x="49505" y="108461"/>
                    </a:lnTo>
                    <a:cubicBezTo>
                      <a:pt x="20884" y="101064"/>
                      <a:pt x="0" y="86641"/>
                      <a:pt x="0" y="55397"/>
                    </a:cubicBezTo>
                    <a:cubicBezTo>
                      <a:pt x="0" y="20493"/>
                      <a:pt x="28954" y="0"/>
                      <a:pt x="68011" y="0"/>
                    </a:cubicBezTo>
                    <a:lnTo>
                      <a:pt x="139424" y="0"/>
                    </a:lnTo>
                    <a:lnTo>
                      <a:pt x="115879" y="23516"/>
                    </a:lnTo>
                    <a:lnTo>
                      <a:pt x="68024" y="23516"/>
                    </a:lnTo>
                    <a:cubicBezTo>
                      <a:pt x="43469" y="23516"/>
                      <a:pt x="25271" y="32239"/>
                      <a:pt x="25271" y="53395"/>
                    </a:cubicBezTo>
                    <a:cubicBezTo>
                      <a:pt x="25271" y="70853"/>
                      <a:pt x="36729" y="79244"/>
                      <a:pt x="58266" y="84970"/>
                    </a:cubicBezTo>
                    <a:lnTo>
                      <a:pt x="93640" y="94063"/>
                    </a:lnTo>
                    <a:cubicBezTo>
                      <a:pt x="126609" y="102454"/>
                      <a:pt x="145153" y="120244"/>
                      <a:pt x="145153" y="149460"/>
                    </a:cubicBezTo>
                    <a:cubicBezTo>
                      <a:pt x="145153" y="186736"/>
                      <a:pt x="114767" y="206184"/>
                      <a:pt x="73766" y="206184"/>
                    </a:cubicBezTo>
                    <a:lnTo>
                      <a:pt x="1356" y="206184"/>
                    </a:lnTo>
                    <a:lnTo>
                      <a:pt x="1356" y="183675"/>
                    </a:lnTo>
                    <a:lnTo>
                      <a:pt x="73766" y="183675"/>
                    </a:lnTo>
                    <a:close/>
                  </a:path>
                </a:pathLst>
              </a:custGeom>
              <a:grpFill/>
              <a:ln w="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2C99F2EF-569E-F5B3-C9AC-A4BC31007185}"/>
                  </a:ext>
                </a:extLst>
              </p:cNvPr>
              <p:cNvSpPr/>
              <p:nvPr/>
            </p:nvSpPr>
            <p:spPr>
              <a:xfrm>
                <a:off x="1626775" y="637330"/>
                <a:ext cx="170717" cy="206145"/>
              </a:xfrm>
              <a:custGeom>
                <a:avLst/>
                <a:gdLst>
                  <a:gd name="connsiteX0" fmla="*/ 23582 w 170717"/>
                  <a:gd name="connsiteY0" fmla="*/ 0 h 206145"/>
                  <a:gd name="connsiteX1" fmla="*/ 170718 w 170717"/>
                  <a:gd name="connsiteY1" fmla="*/ 0 h 206145"/>
                  <a:gd name="connsiteX2" fmla="*/ 170718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23582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23582" y="0"/>
                    </a:moveTo>
                    <a:lnTo>
                      <a:pt x="170718" y="0"/>
                    </a:lnTo>
                    <a:lnTo>
                      <a:pt x="170718" y="23516"/>
                    </a:lnTo>
                    <a:lnTo>
                      <a:pt x="98666" y="23516"/>
                    </a:lnTo>
                    <a:lnTo>
                      <a:pt x="98666" y="206145"/>
                    </a:lnTo>
                    <a:lnTo>
                      <a:pt x="72052" y="206145"/>
                    </a:lnTo>
                    <a:lnTo>
                      <a:pt x="72052" y="23516"/>
                    </a:lnTo>
                    <a:lnTo>
                      <a:pt x="0" y="23516"/>
                    </a:lnTo>
                    <a:lnTo>
                      <a:pt x="23582" y="0"/>
                    </a:lnTo>
                    <a:close/>
                  </a:path>
                </a:pathLst>
              </a:custGeom>
              <a:grpFill/>
              <a:ln w="0"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5C2E38B-0AA6-C4A8-CA55-D8705E03A460}"/>
                  </a:ext>
                </a:extLst>
              </p:cNvPr>
              <p:cNvSpPr/>
              <p:nvPr/>
            </p:nvSpPr>
            <p:spPr>
              <a:xfrm>
                <a:off x="2531046" y="634435"/>
                <a:ext cx="212703" cy="212100"/>
              </a:xfrm>
              <a:custGeom>
                <a:avLst/>
                <a:gdLst>
                  <a:gd name="connsiteX0" fmla="*/ 106352 w 212703"/>
                  <a:gd name="connsiteY0" fmla="*/ 212101 h 212100"/>
                  <a:gd name="connsiteX1" fmla="*/ 0 w 212703"/>
                  <a:gd name="connsiteY1" fmla="*/ 106050 h 212100"/>
                  <a:gd name="connsiteX2" fmla="*/ 106352 w 212703"/>
                  <a:gd name="connsiteY2" fmla="*/ 0 h 212100"/>
                  <a:gd name="connsiteX3" fmla="*/ 212704 w 212703"/>
                  <a:gd name="connsiteY3" fmla="*/ 106050 h 212100"/>
                  <a:gd name="connsiteX4" fmla="*/ 106352 w 212703"/>
                  <a:gd name="connsiteY4" fmla="*/ 212101 h 212100"/>
                  <a:gd name="connsiteX5" fmla="*/ 106352 w 212703"/>
                  <a:gd name="connsiteY5" fmla="*/ 25747 h 212100"/>
                  <a:gd name="connsiteX6" fmla="*/ 25885 w 212703"/>
                  <a:gd name="connsiteY6" fmla="*/ 105987 h 212100"/>
                  <a:gd name="connsiteX7" fmla="*/ 106352 w 212703"/>
                  <a:gd name="connsiteY7" fmla="*/ 186226 h 212100"/>
                  <a:gd name="connsiteX8" fmla="*/ 186819 w 212703"/>
                  <a:gd name="connsiteY8" fmla="*/ 105987 h 212100"/>
                  <a:gd name="connsiteX9" fmla="*/ 186819 w 212703"/>
                  <a:gd name="connsiteY9" fmla="*/ 105987 h 212100"/>
                  <a:gd name="connsiteX10" fmla="*/ 106352 w 212703"/>
                  <a:gd name="connsiteY10" fmla="*/ 25747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03" h="212100">
                    <a:moveTo>
                      <a:pt x="106352" y="212101"/>
                    </a:moveTo>
                    <a:cubicBezTo>
                      <a:pt x="47613" y="212101"/>
                      <a:pt x="0" y="164623"/>
                      <a:pt x="0" y="106050"/>
                    </a:cubicBezTo>
                    <a:cubicBezTo>
                      <a:pt x="0" y="47478"/>
                      <a:pt x="47613" y="0"/>
                      <a:pt x="106352" y="0"/>
                    </a:cubicBezTo>
                    <a:cubicBezTo>
                      <a:pt x="165091" y="0"/>
                      <a:pt x="212704" y="47478"/>
                      <a:pt x="212704" y="106050"/>
                    </a:cubicBezTo>
                    <a:cubicBezTo>
                      <a:pt x="212601" y="164585"/>
                      <a:pt x="165040" y="212012"/>
                      <a:pt x="106352" y="212101"/>
                    </a:cubicBezTo>
                    <a:close/>
                    <a:moveTo>
                      <a:pt x="106352" y="25747"/>
                    </a:moveTo>
                    <a:cubicBezTo>
                      <a:pt x="61911" y="25747"/>
                      <a:pt x="25885" y="61671"/>
                      <a:pt x="25885" y="105987"/>
                    </a:cubicBezTo>
                    <a:cubicBezTo>
                      <a:pt x="25885" y="150302"/>
                      <a:pt x="61911" y="186226"/>
                      <a:pt x="106352" y="186226"/>
                    </a:cubicBezTo>
                    <a:cubicBezTo>
                      <a:pt x="150793" y="186226"/>
                      <a:pt x="186819" y="150302"/>
                      <a:pt x="186819" y="105987"/>
                    </a:cubicBezTo>
                    <a:lnTo>
                      <a:pt x="186819" y="105987"/>
                    </a:lnTo>
                    <a:cubicBezTo>
                      <a:pt x="186768" y="61697"/>
                      <a:pt x="150767" y="25798"/>
                      <a:pt x="106352" y="25747"/>
                    </a:cubicBezTo>
                    <a:close/>
                  </a:path>
                </a:pathLst>
              </a:custGeom>
              <a:grpFill/>
              <a:ln w="0" cap="flat">
                <a:noFill/>
                <a:prstDash val="solid"/>
                <a:miter/>
              </a:ln>
            </p:spPr>
            <p:txBody>
              <a:bodyPr rtlCol="0" anchor="ctr"/>
              <a:lstStyle/>
              <a:p>
                <a:endParaRPr lang="en-US" dirty="0"/>
              </a:p>
            </p:txBody>
          </p:sp>
        </p:grpSp>
        <p:grpSp>
          <p:nvGrpSpPr>
            <p:cNvPr id="55" name="Graphic 14">
              <a:extLst>
                <a:ext uri="{FF2B5EF4-FFF2-40B4-BE49-F238E27FC236}">
                  <a16:creationId xmlns:a16="http://schemas.microsoft.com/office/drawing/2014/main" id="{DB33C18B-FE6A-CB60-1000-4E322102C013}"/>
                </a:ext>
              </a:extLst>
            </p:cNvPr>
            <p:cNvGrpSpPr/>
            <p:nvPr/>
          </p:nvGrpSpPr>
          <p:grpSpPr>
            <a:xfrm>
              <a:off x="914400" y="611698"/>
              <a:ext cx="458824" cy="257563"/>
              <a:chOff x="914400" y="611698"/>
              <a:chExt cx="458824" cy="257563"/>
            </a:xfrm>
            <a:solidFill>
              <a:schemeClr val="accent1"/>
            </a:solidFill>
          </p:grpSpPr>
          <p:sp>
            <p:nvSpPr>
              <p:cNvPr id="56" name="Freeform 55">
                <a:extLst>
                  <a:ext uri="{FF2B5EF4-FFF2-40B4-BE49-F238E27FC236}">
                    <a16:creationId xmlns:a16="http://schemas.microsoft.com/office/drawing/2014/main" id="{C47E210B-8F4E-5114-0ABE-91F55C33E911}"/>
                  </a:ext>
                </a:extLst>
              </p:cNvPr>
              <p:cNvSpPr/>
              <p:nvPr/>
            </p:nvSpPr>
            <p:spPr>
              <a:xfrm>
                <a:off x="946666" y="807296"/>
                <a:ext cx="328493" cy="61964"/>
              </a:xfrm>
              <a:custGeom>
                <a:avLst/>
                <a:gdLst>
                  <a:gd name="connsiteX0" fmla="*/ 266327 w 328493"/>
                  <a:gd name="connsiteY0" fmla="*/ 61965 h 61964"/>
                  <a:gd name="connsiteX1" fmla="*/ 0 w 328493"/>
                  <a:gd name="connsiteY1" fmla="*/ 61965 h 61964"/>
                  <a:gd name="connsiteX2" fmla="*/ 62154 w 328493"/>
                  <a:gd name="connsiteY2" fmla="*/ 0 h 61964"/>
                  <a:gd name="connsiteX3" fmla="*/ 328493 w 328493"/>
                  <a:gd name="connsiteY3" fmla="*/ 0 h 61964"/>
                  <a:gd name="connsiteX4" fmla="*/ 266327 w 328493"/>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3" h="61964">
                    <a:moveTo>
                      <a:pt x="266327" y="61965"/>
                    </a:moveTo>
                    <a:lnTo>
                      <a:pt x="0" y="61965"/>
                    </a:lnTo>
                    <a:lnTo>
                      <a:pt x="62154" y="0"/>
                    </a:lnTo>
                    <a:lnTo>
                      <a:pt x="328493" y="0"/>
                    </a:lnTo>
                    <a:lnTo>
                      <a:pt x="266327" y="61965"/>
                    </a:lnTo>
                    <a:close/>
                  </a:path>
                </a:pathLst>
              </a:custGeom>
              <a:solidFill>
                <a:schemeClr val="accent1"/>
              </a:solidFill>
              <a:ln w="0"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AAEFC964-DAB9-7C10-066B-88FA3F00EE7F}"/>
                  </a:ext>
                </a:extLst>
              </p:cNvPr>
              <p:cNvSpPr/>
              <p:nvPr/>
            </p:nvSpPr>
            <p:spPr>
              <a:xfrm>
                <a:off x="914400" y="709484"/>
                <a:ext cx="458824" cy="61990"/>
              </a:xfrm>
              <a:custGeom>
                <a:avLst/>
                <a:gdLst>
                  <a:gd name="connsiteX0" fmla="*/ 396683 w 458824"/>
                  <a:gd name="connsiteY0" fmla="*/ 61990 h 61990"/>
                  <a:gd name="connsiteX1" fmla="*/ 0 w 458824"/>
                  <a:gd name="connsiteY1" fmla="*/ 61990 h 61990"/>
                  <a:gd name="connsiteX2" fmla="*/ 62141 w 458824"/>
                  <a:gd name="connsiteY2" fmla="*/ 0 h 61990"/>
                  <a:gd name="connsiteX3" fmla="*/ 458824 w 458824"/>
                  <a:gd name="connsiteY3" fmla="*/ 0 h 61990"/>
                  <a:gd name="connsiteX4" fmla="*/ 396683 w 458824"/>
                  <a:gd name="connsiteY4" fmla="*/ 61990 h 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4" h="61990">
                    <a:moveTo>
                      <a:pt x="396683" y="61990"/>
                    </a:moveTo>
                    <a:lnTo>
                      <a:pt x="0" y="61990"/>
                    </a:lnTo>
                    <a:lnTo>
                      <a:pt x="62141" y="0"/>
                    </a:lnTo>
                    <a:lnTo>
                      <a:pt x="458824" y="0"/>
                    </a:lnTo>
                    <a:lnTo>
                      <a:pt x="396683" y="61990"/>
                    </a:lnTo>
                    <a:close/>
                  </a:path>
                </a:pathLst>
              </a:custGeom>
              <a:solidFill>
                <a:schemeClr val="accent1"/>
              </a:solidFill>
              <a:ln w="0"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F245CC8-2D3F-40CA-1C30-9E5A65C5636B}"/>
                  </a:ext>
                </a:extLst>
              </p:cNvPr>
              <p:cNvSpPr/>
              <p:nvPr/>
            </p:nvSpPr>
            <p:spPr>
              <a:xfrm>
                <a:off x="1012464" y="611698"/>
                <a:ext cx="338852" cy="61964"/>
              </a:xfrm>
              <a:custGeom>
                <a:avLst/>
                <a:gdLst>
                  <a:gd name="connsiteX0" fmla="*/ 276712 w 338852"/>
                  <a:gd name="connsiteY0" fmla="*/ 61965 h 61964"/>
                  <a:gd name="connsiteX1" fmla="*/ 0 w 338852"/>
                  <a:gd name="connsiteY1" fmla="*/ 61965 h 61964"/>
                  <a:gd name="connsiteX2" fmla="*/ 62166 w 338852"/>
                  <a:gd name="connsiteY2" fmla="*/ 0 h 61964"/>
                  <a:gd name="connsiteX3" fmla="*/ 338852 w 338852"/>
                  <a:gd name="connsiteY3" fmla="*/ 0 h 61964"/>
                  <a:gd name="connsiteX4" fmla="*/ 276712 w 338852"/>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52" h="61964">
                    <a:moveTo>
                      <a:pt x="276712" y="61965"/>
                    </a:moveTo>
                    <a:lnTo>
                      <a:pt x="0" y="61965"/>
                    </a:lnTo>
                    <a:lnTo>
                      <a:pt x="62166" y="0"/>
                    </a:lnTo>
                    <a:lnTo>
                      <a:pt x="338852" y="0"/>
                    </a:lnTo>
                    <a:lnTo>
                      <a:pt x="276712" y="61965"/>
                    </a:lnTo>
                    <a:close/>
                  </a:path>
                </a:pathLst>
              </a:custGeom>
              <a:solidFill>
                <a:schemeClr val="accent1"/>
              </a:solidFill>
              <a:ln w="0" cap="flat">
                <a:noFill/>
                <a:prstDash val="solid"/>
                <a:miter/>
              </a:ln>
            </p:spPr>
            <p:txBody>
              <a:bodyPr rtlCol="0" anchor="ctr"/>
              <a:lstStyle/>
              <a:p>
                <a:endParaRPr lang="en-US" dirty="0"/>
              </a:p>
            </p:txBody>
          </p:sp>
        </p:grpSp>
      </p:grpSp>
      <p:cxnSp>
        <p:nvCxnSpPr>
          <p:cNvPr id="66" name="Straight Connector 65">
            <a:extLst>
              <a:ext uri="{FF2B5EF4-FFF2-40B4-BE49-F238E27FC236}">
                <a16:creationId xmlns:a16="http://schemas.microsoft.com/office/drawing/2014/main" id="{88B20CE8-9C9A-3A22-F20B-D107B658D108}"/>
              </a:ext>
            </a:extLst>
          </p:cNvPr>
          <p:cNvCxnSpPr>
            <a:cxnSpLocks/>
          </p:cNvCxnSpPr>
          <p:nvPr userDrawn="1"/>
        </p:nvCxnSpPr>
        <p:spPr>
          <a:xfrm>
            <a:off x="3823759" y="4354134"/>
            <a:ext cx="626301" cy="0"/>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195" name="Group 194">
            <a:extLst>
              <a:ext uri="{FF2B5EF4-FFF2-40B4-BE49-F238E27FC236}">
                <a16:creationId xmlns:a16="http://schemas.microsoft.com/office/drawing/2014/main" id="{E960CF18-C30E-ED2C-56B7-011134DCC42C}"/>
              </a:ext>
            </a:extLst>
          </p:cNvPr>
          <p:cNvGrpSpPr/>
          <p:nvPr userDrawn="1"/>
        </p:nvGrpSpPr>
        <p:grpSpPr>
          <a:xfrm>
            <a:off x="-424436" y="-549534"/>
            <a:ext cx="3871772" cy="8095231"/>
            <a:chOff x="-424436" y="-549534"/>
            <a:chExt cx="3871772" cy="8095231"/>
          </a:xfrm>
        </p:grpSpPr>
        <p:sp>
          <p:nvSpPr>
            <p:cNvPr id="162" name="Freeform 161">
              <a:extLst>
                <a:ext uri="{FF2B5EF4-FFF2-40B4-BE49-F238E27FC236}">
                  <a16:creationId xmlns:a16="http://schemas.microsoft.com/office/drawing/2014/main" id="{797C408E-6006-7CC6-3ED1-464DEE69FD45}"/>
                </a:ext>
              </a:extLst>
            </p:cNvPr>
            <p:cNvSpPr/>
            <p:nvPr/>
          </p:nvSpPr>
          <p:spPr>
            <a:xfrm>
              <a:off x="279424" y="154521"/>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0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0"/>
                  </a:lnTo>
                  <a:lnTo>
                    <a:pt x="98" y="703861"/>
                  </a:lnTo>
                  <a:close/>
                </a:path>
              </a:pathLst>
            </a:custGeom>
            <a:solidFill>
              <a:srgbClr val="F0F3F8"/>
            </a:solidFill>
            <a:ln w="0" cap="flat">
              <a:noFill/>
              <a:prstDash val="solid"/>
              <a:miter/>
            </a:ln>
          </p:spPr>
          <p:txBody>
            <a:bodyPr rtlCol="0" anchor="ctr"/>
            <a:lstStyle/>
            <a:p>
              <a:endParaRPr lang="en-US" dirty="0"/>
            </a:p>
          </p:txBody>
        </p:sp>
        <p:sp>
          <p:nvSpPr>
            <p:cNvPr id="164" name="Freeform 163">
              <a:extLst>
                <a:ext uri="{FF2B5EF4-FFF2-40B4-BE49-F238E27FC236}">
                  <a16:creationId xmlns:a16="http://schemas.microsoft.com/office/drawing/2014/main" id="{C8DAFA56-7468-C26A-4B18-1BFAC4B4BD06}"/>
                </a:ext>
              </a:extLst>
            </p:cNvPr>
            <p:cNvSpPr/>
            <p:nvPr/>
          </p:nvSpPr>
          <p:spPr>
            <a:xfrm>
              <a:off x="983481" y="-549534"/>
              <a:ext cx="351979" cy="703958"/>
            </a:xfrm>
            <a:custGeom>
              <a:avLst/>
              <a:gdLst>
                <a:gd name="connsiteX0" fmla="*/ 0 w 351979"/>
                <a:gd name="connsiteY0" fmla="*/ 351979 h 703958"/>
                <a:gd name="connsiteX1" fmla="*/ 351979 w 351979"/>
                <a:gd name="connsiteY1" fmla="*/ 0 h 703958"/>
                <a:gd name="connsiteX2" fmla="*/ 351979 w 351979"/>
                <a:gd name="connsiteY2" fmla="*/ 351979 h 703958"/>
                <a:gd name="connsiteX3" fmla="*/ 0 w 351979"/>
                <a:gd name="connsiteY3" fmla="*/ 703959 h 703958"/>
                <a:gd name="connsiteX4" fmla="*/ 0 w 351979"/>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79" h="703958">
                  <a:moveTo>
                    <a:pt x="0" y="351979"/>
                  </a:moveTo>
                  <a:lnTo>
                    <a:pt x="351979" y="0"/>
                  </a:lnTo>
                  <a:lnTo>
                    <a:pt x="351979" y="351979"/>
                  </a:lnTo>
                  <a:lnTo>
                    <a:pt x="0" y="703959"/>
                  </a:lnTo>
                  <a:lnTo>
                    <a:pt x="0" y="351979"/>
                  </a:lnTo>
                  <a:close/>
                </a:path>
              </a:pathLst>
            </a:custGeom>
            <a:solidFill>
              <a:srgbClr val="F0F3F8"/>
            </a:solidFill>
            <a:ln w="0" cap="flat">
              <a:noFill/>
              <a:prstDash val="solid"/>
              <a:miter/>
            </a:ln>
          </p:spPr>
          <p:txBody>
            <a:bodyPr rtlCol="0" anchor="ctr"/>
            <a:lstStyle/>
            <a:p>
              <a:endParaRPr lang="en-US" dirty="0"/>
            </a:p>
          </p:txBody>
        </p:sp>
        <p:sp>
          <p:nvSpPr>
            <p:cNvPr id="166" name="Freeform 165">
              <a:extLst>
                <a:ext uri="{FF2B5EF4-FFF2-40B4-BE49-F238E27FC236}">
                  <a16:creationId xmlns:a16="http://schemas.microsoft.com/office/drawing/2014/main" id="{7EEEAD75-A0C2-2228-B33F-3C65F0560839}"/>
                </a:ext>
              </a:extLst>
            </p:cNvPr>
            <p:cNvSpPr/>
            <p:nvPr/>
          </p:nvSpPr>
          <p:spPr>
            <a:xfrm>
              <a:off x="-424436" y="2266300"/>
              <a:ext cx="703860" cy="1055840"/>
            </a:xfrm>
            <a:custGeom>
              <a:avLst/>
              <a:gdLst>
                <a:gd name="connsiteX0" fmla="*/ 98 w 703860"/>
                <a:gd name="connsiteY0" fmla="*/ 703861 h 1055840"/>
                <a:gd name="connsiteX1" fmla="*/ 703861 w 703860"/>
                <a:gd name="connsiteY1" fmla="*/ 0 h 1055840"/>
                <a:gd name="connsiteX2" fmla="*/ 703861 w 703860"/>
                <a:gd name="connsiteY2" fmla="*/ 351882 h 1055840"/>
                <a:gd name="connsiteX3" fmla="*/ 0 w 703860"/>
                <a:gd name="connsiteY3" fmla="*/ 1055840 h 1055840"/>
                <a:gd name="connsiteX4" fmla="*/ 98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98" y="703861"/>
                  </a:moveTo>
                  <a:lnTo>
                    <a:pt x="703861" y="0"/>
                  </a:lnTo>
                  <a:lnTo>
                    <a:pt x="703861" y="351882"/>
                  </a:lnTo>
                  <a:lnTo>
                    <a:pt x="0" y="1055840"/>
                  </a:lnTo>
                  <a:lnTo>
                    <a:pt x="98" y="703861"/>
                  </a:lnTo>
                  <a:close/>
                </a:path>
              </a:pathLst>
            </a:custGeom>
            <a:solidFill>
              <a:srgbClr val="F0F3F8"/>
            </a:solidFill>
            <a:ln w="0" cap="flat">
              <a:noFill/>
              <a:prstDash val="solid"/>
              <a:miter/>
            </a:ln>
          </p:spPr>
          <p:txBody>
            <a:bodyPr rtlCol="0" anchor="ctr"/>
            <a:lstStyle/>
            <a:p>
              <a:endParaRPr lang="en-US" dirty="0"/>
            </a:p>
          </p:txBody>
        </p:sp>
        <p:sp>
          <p:nvSpPr>
            <p:cNvPr id="167" name="Freeform 166">
              <a:extLst>
                <a:ext uri="{FF2B5EF4-FFF2-40B4-BE49-F238E27FC236}">
                  <a16:creationId xmlns:a16="http://schemas.microsoft.com/office/drawing/2014/main" id="{CD881010-A63A-265B-8BF0-529FEA89A6E2}"/>
                </a:ext>
              </a:extLst>
            </p:cNvPr>
            <p:cNvSpPr/>
            <p:nvPr/>
          </p:nvSpPr>
          <p:spPr>
            <a:xfrm>
              <a:off x="-424338" y="1210361"/>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0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0"/>
                  </a:lnTo>
                  <a:lnTo>
                    <a:pt x="0" y="703861"/>
                  </a:lnTo>
                  <a:close/>
                </a:path>
              </a:pathLst>
            </a:custGeom>
            <a:solidFill>
              <a:srgbClr val="F0F3F8"/>
            </a:solidFill>
            <a:ln w="0" cap="flat">
              <a:no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6CF34438-0AFD-4A7D-A66B-832521F89DB2}"/>
                </a:ext>
              </a:extLst>
            </p:cNvPr>
            <p:cNvSpPr/>
            <p:nvPr/>
          </p:nvSpPr>
          <p:spPr>
            <a:xfrm>
              <a:off x="279424" y="1210361"/>
              <a:ext cx="704056" cy="1055938"/>
            </a:xfrm>
            <a:custGeom>
              <a:avLst/>
              <a:gdLst>
                <a:gd name="connsiteX0" fmla="*/ 98 w 704056"/>
                <a:gd name="connsiteY0" fmla="*/ 703861 h 1055938"/>
                <a:gd name="connsiteX1" fmla="*/ 704057 w 704056"/>
                <a:gd name="connsiteY1" fmla="*/ 0 h 1055938"/>
                <a:gd name="connsiteX2" fmla="*/ 703959 w 704056"/>
                <a:gd name="connsiteY2" fmla="*/ 351980 h 1055938"/>
                <a:gd name="connsiteX3" fmla="*/ 0 w 704056"/>
                <a:gd name="connsiteY3" fmla="*/ 1055938 h 1055938"/>
                <a:gd name="connsiteX4" fmla="*/ 98 w 704056"/>
                <a:gd name="connsiteY4" fmla="*/ 703861 h 105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056" h="1055938">
                  <a:moveTo>
                    <a:pt x="98" y="703861"/>
                  </a:moveTo>
                  <a:lnTo>
                    <a:pt x="704057" y="0"/>
                  </a:lnTo>
                  <a:lnTo>
                    <a:pt x="703959" y="351980"/>
                  </a:lnTo>
                  <a:lnTo>
                    <a:pt x="0" y="1055938"/>
                  </a:lnTo>
                  <a:lnTo>
                    <a:pt x="98" y="703861"/>
                  </a:lnTo>
                  <a:close/>
                </a:path>
              </a:pathLst>
            </a:custGeom>
            <a:solidFill>
              <a:srgbClr val="F0F3F8"/>
            </a:solidFill>
            <a:ln w="0" cap="flat">
              <a:no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920EAAAA-335A-1F98-2824-94F4A3301A2A}"/>
                </a:ext>
              </a:extLst>
            </p:cNvPr>
            <p:cNvSpPr/>
            <p:nvPr/>
          </p:nvSpPr>
          <p:spPr>
            <a:xfrm>
              <a:off x="-424436" y="4378078"/>
              <a:ext cx="703860" cy="1055840"/>
            </a:xfrm>
            <a:custGeom>
              <a:avLst/>
              <a:gdLst>
                <a:gd name="connsiteX0" fmla="*/ 98 w 703860"/>
                <a:gd name="connsiteY0" fmla="*/ 703764 h 1055840"/>
                <a:gd name="connsiteX1" fmla="*/ 703861 w 703860"/>
                <a:gd name="connsiteY1" fmla="*/ 0 h 1055840"/>
                <a:gd name="connsiteX2" fmla="*/ 703861 w 703860"/>
                <a:gd name="connsiteY2" fmla="*/ 351882 h 1055840"/>
                <a:gd name="connsiteX3" fmla="*/ 0 w 703860"/>
                <a:gd name="connsiteY3" fmla="*/ 1055841 h 1055840"/>
                <a:gd name="connsiteX4" fmla="*/ 98 w 703860"/>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98" y="703764"/>
                  </a:moveTo>
                  <a:lnTo>
                    <a:pt x="703861" y="0"/>
                  </a:lnTo>
                  <a:lnTo>
                    <a:pt x="703861" y="351882"/>
                  </a:lnTo>
                  <a:lnTo>
                    <a:pt x="0" y="1055841"/>
                  </a:lnTo>
                  <a:lnTo>
                    <a:pt x="98" y="703764"/>
                  </a:lnTo>
                  <a:close/>
                </a:path>
              </a:pathLst>
            </a:custGeom>
            <a:solidFill>
              <a:srgbClr val="F0F3F8"/>
            </a:solidFill>
            <a:ln w="0" cap="flat">
              <a:noFill/>
              <a:prstDash val="solid"/>
              <a:miter/>
            </a:ln>
          </p:spPr>
          <p:txBody>
            <a:bodyPr rtlCol="0" anchor="ctr"/>
            <a:lstStyle/>
            <a:p>
              <a:endParaRPr lang="en-US" dirty="0"/>
            </a:p>
          </p:txBody>
        </p:sp>
        <p:sp>
          <p:nvSpPr>
            <p:cNvPr id="171" name="Freeform 170">
              <a:extLst>
                <a:ext uri="{FF2B5EF4-FFF2-40B4-BE49-F238E27FC236}">
                  <a16:creationId xmlns:a16="http://schemas.microsoft.com/office/drawing/2014/main" id="{AB59EF60-5618-F9C8-FEE5-2E8D04823108}"/>
                </a:ext>
              </a:extLst>
            </p:cNvPr>
            <p:cNvSpPr/>
            <p:nvPr/>
          </p:nvSpPr>
          <p:spPr>
            <a:xfrm>
              <a:off x="279424" y="4378078"/>
              <a:ext cx="703958" cy="1055840"/>
            </a:xfrm>
            <a:custGeom>
              <a:avLst/>
              <a:gdLst>
                <a:gd name="connsiteX0" fmla="*/ 98 w 703958"/>
                <a:gd name="connsiteY0" fmla="*/ 703764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764"/>
                  </a:moveTo>
                  <a:lnTo>
                    <a:pt x="703959" y="0"/>
                  </a:lnTo>
                  <a:lnTo>
                    <a:pt x="703959" y="351882"/>
                  </a:lnTo>
                  <a:lnTo>
                    <a:pt x="0" y="1055841"/>
                  </a:lnTo>
                  <a:lnTo>
                    <a:pt x="98" y="703764"/>
                  </a:lnTo>
                  <a:close/>
                </a:path>
              </a:pathLst>
            </a:custGeom>
            <a:solidFill>
              <a:srgbClr val="F0F3F8"/>
            </a:solidFill>
            <a:ln w="0" cap="flat">
              <a:noFill/>
              <a:prstDash val="solid"/>
              <a:miter/>
            </a:ln>
          </p:spPr>
          <p:txBody>
            <a:bodyPr rtlCol="0" anchor="ctr"/>
            <a:lstStyle/>
            <a:p>
              <a:endParaRPr lang="en-US" dirty="0"/>
            </a:p>
          </p:txBody>
        </p:sp>
        <p:sp>
          <p:nvSpPr>
            <p:cNvPr id="172" name="Freeform 171">
              <a:extLst>
                <a:ext uri="{FF2B5EF4-FFF2-40B4-BE49-F238E27FC236}">
                  <a16:creationId xmlns:a16="http://schemas.microsoft.com/office/drawing/2014/main" id="{9951C275-5976-981E-2196-F37189CA836F}"/>
                </a:ext>
              </a:extLst>
            </p:cNvPr>
            <p:cNvSpPr/>
            <p:nvPr/>
          </p:nvSpPr>
          <p:spPr>
            <a:xfrm>
              <a:off x="-424338" y="3322140"/>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1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1"/>
                  </a:lnTo>
                  <a:lnTo>
                    <a:pt x="0" y="703861"/>
                  </a:lnTo>
                  <a:close/>
                </a:path>
              </a:pathLst>
            </a:custGeom>
            <a:solidFill>
              <a:srgbClr val="F0F3F8"/>
            </a:solidFill>
            <a:ln w="0" cap="flat">
              <a:noFill/>
              <a:prstDash val="solid"/>
              <a:miter/>
            </a:ln>
          </p:spPr>
          <p:txBody>
            <a:bodyPr rtlCol="0" anchor="ctr"/>
            <a:lstStyle/>
            <a:p>
              <a:endParaRPr lang="en-US" dirty="0"/>
            </a:p>
          </p:txBody>
        </p:sp>
        <p:sp>
          <p:nvSpPr>
            <p:cNvPr id="174" name="Freeform 173">
              <a:extLst>
                <a:ext uri="{FF2B5EF4-FFF2-40B4-BE49-F238E27FC236}">
                  <a16:creationId xmlns:a16="http://schemas.microsoft.com/office/drawing/2014/main" id="{16305BDC-7D6A-C952-DB20-B058BA1A2B6D}"/>
                </a:ext>
              </a:extLst>
            </p:cNvPr>
            <p:cNvSpPr/>
            <p:nvPr/>
          </p:nvSpPr>
          <p:spPr>
            <a:xfrm>
              <a:off x="983481" y="3674021"/>
              <a:ext cx="351979" cy="703959"/>
            </a:xfrm>
            <a:custGeom>
              <a:avLst/>
              <a:gdLst>
                <a:gd name="connsiteX0" fmla="*/ 0 w 351979"/>
                <a:gd name="connsiteY0" fmla="*/ 351980 h 703959"/>
                <a:gd name="connsiteX1" fmla="*/ 351979 w 351979"/>
                <a:gd name="connsiteY1" fmla="*/ 0 h 703959"/>
                <a:gd name="connsiteX2" fmla="*/ 351979 w 351979"/>
                <a:gd name="connsiteY2" fmla="*/ 351980 h 703959"/>
                <a:gd name="connsiteX3" fmla="*/ 0 w 351979"/>
                <a:gd name="connsiteY3" fmla="*/ 703959 h 703959"/>
                <a:gd name="connsiteX4" fmla="*/ 0 w 351979"/>
                <a:gd name="connsiteY4" fmla="*/ 351980 h 70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79" h="703959">
                  <a:moveTo>
                    <a:pt x="0" y="351980"/>
                  </a:moveTo>
                  <a:lnTo>
                    <a:pt x="351979" y="0"/>
                  </a:lnTo>
                  <a:lnTo>
                    <a:pt x="351979" y="351980"/>
                  </a:lnTo>
                  <a:lnTo>
                    <a:pt x="0" y="703959"/>
                  </a:lnTo>
                  <a:lnTo>
                    <a:pt x="0" y="351980"/>
                  </a:lnTo>
                  <a:close/>
                </a:path>
              </a:pathLst>
            </a:custGeom>
            <a:solidFill>
              <a:srgbClr val="F0F3F8"/>
            </a:solidFill>
            <a:ln w="0" cap="flat">
              <a:noFill/>
              <a:prstDash val="solid"/>
              <a:miter/>
            </a:ln>
          </p:spPr>
          <p:txBody>
            <a:bodyPr rtlCol="0" anchor="ctr"/>
            <a:lstStyle/>
            <a:p>
              <a:endParaRPr lang="en-US" dirty="0"/>
            </a:p>
          </p:txBody>
        </p:sp>
        <p:sp>
          <p:nvSpPr>
            <p:cNvPr id="175" name="Freeform 174">
              <a:extLst>
                <a:ext uri="{FF2B5EF4-FFF2-40B4-BE49-F238E27FC236}">
                  <a16:creationId xmlns:a16="http://schemas.microsoft.com/office/drawing/2014/main" id="{B62241C5-F349-6E6F-67E9-145A9AB024A1}"/>
                </a:ext>
              </a:extLst>
            </p:cNvPr>
            <p:cNvSpPr/>
            <p:nvPr/>
          </p:nvSpPr>
          <p:spPr>
            <a:xfrm>
              <a:off x="279424" y="6489857"/>
              <a:ext cx="703958" cy="1055840"/>
            </a:xfrm>
            <a:custGeom>
              <a:avLst/>
              <a:gdLst>
                <a:gd name="connsiteX0" fmla="*/ 98 w 703958"/>
                <a:gd name="connsiteY0" fmla="*/ 703763 h 1055840"/>
                <a:gd name="connsiteX1" fmla="*/ 703959 w 703958"/>
                <a:gd name="connsiteY1" fmla="*/ 0 h 1055840"/>
                <a:gd name="connsiteX2" fmla="*/ 703959 w 703958"/>
                <a:gd name="connsiteY2" fmla="*/ 351882 h 1055840"/>
                <a:gd name="connsiteX3" fmla="*/ 0 w 703958"/>
                <a:gd name="connsiteY3" fmla="*/ 1055840 h 1055840"/>
                <a:gd name="connsiteX4" fmla="*/ 98 w 703958"/>
                <a:gd name="connsiteY4" fmla="*/ 703763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763"/>
                  </a:moveTo>
                  <a:lnTo>
                    <a:pt x="703959" y="0"/>
                  </a:lnTo>
                  <a:lnTo>
                    <a:pt x="703959" y="351882"/>
                  </a:lnTo>
                  <a:lnTo>
                    <a:pt x="0" y="1055840"/>
                  </a:lnTo>
                  <a:lnTo>
                    <a:pt x="98" y="703763"/>
                  </a:lnTo>
                  <a:close/>
                </a:path>
              </a:pathLst>
            </a:custGeom>
            <a:solidFill>
              <a:srgbClr val="F0F3F8"/>
            </a:solidFill>
            <a:ln w="0" cap="flat">
              <a:noFill/>
              <a:prstDash val="solid"/>
              <a:miter/>
            </a:ln>
          </p:spPr>
          <p:txBody>
            <a:bodyPr rtlCol="0" anchor="ctr"/>
            <a:lstStyle/>
            <a:p>
              <a:endParaRPr lang="en-US" dirty="0"/>
            </a:p>
          </p:txBody>
        </p:sp>
        <p:sp>
          <p:nvSpPr>
            <p:cNvPr id="176" name="Freeform 175">
              <a:extLst>
                <a:ext uri="{FF2B5EF4-FFF2-40B4-BE49-F238E27FC236}">
                  <a16:creationId xmlns:a16="http://schemas.microsoft.com/office/drawing/2014/main" id="{9AFF1DA0-B2DF-DD22-A39D-C37E1EABB726}"/>
                </a:ext>
              </a:extLst>
            </p:cNvPr>
            <p:cNvSpPr/>
            <p:nvPr/>
          </p:nvSpPr>
          <p:spPr>
            <a:xfrm>
              <a:off x="-424338" y="5433918"/>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0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0"/>
                  </a:lnTo>
                  <a:lnTo>
                    <a:pt x="0" y="703861"/>
                  </a:lnTo>
                  <a:close/>
                </a:path>
              </a:pathLst>
            </a:custGeom>
            <a:solidFill>
              <a:srgbClr val="F0F3F8"/>
            </a:solidFill>
            <a:ln w="0" cap="flat">
              <a:noFill/>
              <a:prstDash val="solid"/>
              <a:miter/>
            </a:ln>
          </p:spPr>
          <p:txBody>
            <a:bodyPr rtlCol="0" anchor="ctr"/>
            <a:lstStyle/>
            <a:p>
              <a:endParaRPr lang="en-US" dirty="0"/>
            </a:p>
          </p:txBody>
        </p:sp>
        <p:sp>
          <p:nvSpPr>
            <p:cNvPr id="177" name="Freeform 176">
              <a:extLst>
                <a:ext uri="{FF2B5EF4-FFF2-40B4-BE49-F238E27FC236}">
                  <a16:creationId xmlns:a16="http://schemas.microsoft.com/office/drawing/2014/main" id="{E4079B3D-C5BC-29BF-1085-D611E5B76F3D}"/>
                </a:ext>
              </a:extLst>
            </p:cNvPr>
            <p:cNvSpPr/>
            <p:nvPr/>
          </p:nvSpPr>
          <p:spPr>
            <a:xfrm>
              <a:off x="983481" y="5785800"/>
              <a:ext cx="351979" cy="703958"/>
            </a:xfrm>
            <a:custGeom>
              <a:avLst/>
              <a:gdLst>
                <a:gd name="connsiteX0" fmla="*/ 0 w 351979"/>
                <a:gd name="connsiteY0" fmla="*/ 351979 h 703958"/>
                <a:gd name="connsiteX1" fmla="*/ 351979 w 351979"/>
                <a:gd name="connsiteY1" fmla="*/ 0 h 703958"/>
                <a:gd name="connsiteX2" fmla="*/ 351979 w 351979"/>
                <a:gd name="connsiteY2" fmla="*/ 351979 h 703958"/>
                <a:gd name="connsiteX3" fmla="*/ 0 w 351979"/>
                <a:gd name="connsiteY3" fmla="*/ 703959 h 703958"/>
                <a:gd name="connsiteX4" fmla="*/ 0 w 351979"/>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79" h="703958">
                  <a:moveTo>
                    <a:pt x="0" y="351979"/>
                  </a:moveTo>
                  <a:lnTo>
                    <a:pt x="351979" y="0"/>
                  </a:lnTo>
                  <a:lnTo>
                    <a:pt x="351979" y="351979"/>
                  </a:lnTo>
                  <a:lnTo>
                    <a:pt x="0" y="703959"/>
                  </a:lnTo>
                  <a:lnTo>
                    <a:pt x="0" y="351979"/>
                  </a:lnTo>
                  <a:close/>
                </a:path>
              </a:pathLst>
            </a:custGeom>
            <a:solidFill>
              <a:srgbClr val="F0F3F8"/>
            </a:solidFill>
            <a:ln w="0" cap="flat">
              <a:noFill/>
              <a:prstDash val="solid"/>
              <a:miter/>
            </a:ln>
          </p:spPr>
          <p:txBody>
            <a:bodyPr rtlCol="0" anchor="ctr"/>
            <a:lstStyle/>
            <a:p>
              <a:endParaRPr lang="en-US" dirty="0"/>
            </a:p>
          </p:txBody>
        </p:sp>
        <p:sp>
          <p:nvSpPr>
            <p:cNvPr id="178" name="Freeform 177">
              <a:extLst>
                <a:ext uri="{FF2B5EF4-FFF2-40B4-BE49-F238E27FC236}">
                  <a16:creationId xmlns:a16="http://schemas.microsoft.com/office/drawing/2014/main" id="{9B58B410-5502-0B20-F5C8-46F9FD00F02A}"/>
                </a:ext>
              </a:extLst>
            </p:cNvPr>
            <p:cNvSpPr/>
            <p:nvPr/>
          </p:nvSpPr>
          <p:spPr>
            <a:xfrm>
              <a:off x="279424" y="5433918"/>
              <a:ext cx="704056" cy="1055938"/>
            </a:xfrm>
            <a:custGeom>
              <a:avLst/>
              <a:gdLst>
                <a:gd name="connsiteX0" fmla="*/ 98 w 704056"/>
                <a:gd name="connsiteY0" fmla="*/ 703861 h 1055938"/>
                <a:gd name="connsiteX1" fmla="*/ 704057 w 704056"/>
                <a:gd name="connsiteY1" fmla="*/ 0 h 1055938"/>
                <a:gd name="connsiteX2" fmla="*/ 703959 w 704056"/>
                <a:gd name="connsiteY2" fmla="*/ 351979 h 1055938"/>
                <a:gd name="connsiteX3" fmla="*/ 0 w 704056"/>
                <a:gd name="connsiteY3" fmla="*/ 1055938 h 1055938"/>
                <a:gd name="connsiteX4" fmla="*/ 98 w 704056"/>
                <a:gd name="connsiteY4" fmla="*/ 703861 h 105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056" h="1055938">
                  <a:moveTo>
                    <a:pt x="98" y="703861"/>
                  </a:moveTo>
                  <a:lnTo>
                    <a:pt x="704057" y="0"/>
                  </a:lnTo>
                  <a:lnTo>
                    <a:pt x="703959" y="351979"/>
                  </a:lnTo>
                  <a:lnTo>
                    <a:pt x="0" y="1055938"/>
                  </a:lnTo>
                  <a:lnTo>
                    <a:pt x="98" y="703861"/>
                  </a:lnTo>
                  <a:close/>
                </a:path>
              </a:pathLst>
            </a:custGeom>
            <a:solidFill>
              <a:srgbClr val="F0F3F8"/>
            </a:solidFill>
            <a:ln w="0" cap="flat">
              <a:noFill/>
              <a:prstDash val="solid"/>
              <a:miter/>
            </a:ln>
          </p:spPr>
          <p:txBody>
            <a:bodyPr rtlCol="0" anchor="ctr"/>
            <a:lstStyle/>
            <a:p>
              <a:endParaRPr lang="en-US" dirty="0"/>
            </a:p>
          </p:txBody>
        </p:sp>
        <p:sp>
          <p:nvSpPr>
            <p:cNvPr id="179" name="Freeform 178">
              <a:extLst>
                <a:ext uri="{FF2B5EF4-FFF2-40B4-BE49-F238E27FC236}">
                  <a16:creationId xmlns:a16="http://schemas.microsoft.com/office/drawing/2014/main" id="{F2284B1C-63A8-6161-8196-BF9CD2755447}"/>
                </a:ext>
              </a:extLst>
            </p:cNvPr>
            <p:cNvSpPr/>
            <p:nvPr/>
          </p:nvSpPr>
          <p:spPr>
            <a:xfrm>
              <a:off x="2391301" y="-197359"/>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0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0"/>
                  </a:lnTo>
                  <a:lnTo>
                    <a:pt x="98" y="703861"/>
                  </a:lnTo>
                  <a:close/>
                </a:path>
              </a:pathLst>
            </a:custGeom>
            <a:solidFill>
              <a:srgbClr val="F0F3F8"/>
            </a:solidFill>
            <a:ln w="0" cap="flat">
              <a:noFill/>
              <a:prstDash val="solid"/>
              <a:miter/>
            </a:ln>
          </p:spPr>
          <p:txBody>
            <a:bodyPr rtlCol="0" anchor="ctr"/>
            <a:lstStyle/>
            <a:p>
              <a:endParaRPr lang="en-US" dirty="0"/>
            </a:p>
          </p:txBody>
        </p:sp>
        <p:sp>
          <p:nvSpPr>
            <p:cNvPr id="181" name="Freeform 180">
              <a:extLst>
                <a:ext uri="{FF2B5EF4-FFF2-40B4-BE49-F238E27FC236}">
                  <a16:creationId xmlns:a16="http://schemas.microsoft.com/office/drawing/2014/main" id="{3248CEE2-F724-E519-7513-AAF5767ECFFF}"/>
                </a:ext>
              </a:extLst>
            </p:cNvPr>
            <p:cNvSpPr/>
            <p:nvPr/>
          </p:nvSpPr>
          <p:spPr>
            <a:xfrm>
              <a:off x="1335362" y="-197359"/>
              <a:ext cx="352077" cy="703958"/>
            </a:xfrm>
            <a:custGeom>
              <a:avLst/>
              <a:gdLst>
                <a:gd name="connsiteX0" fmla="*/ 98 w 352077"/>
                <a:gd name="connsiteY0" fmla="*/ 351979 h 703958"/>
                <a:gd name="connsiteX1" fmla="*/ 352077 w 352077"/>
                <a:gd name="connsiteY1" fmla="*/ 0 h 703958"/>
                <a:gd name="connsiteX2" fmla="*/ 352077 w 352077"/>
                <a:gd name="connsiteY2" fmla="*/ 351882 h 703958"/>
                <a:gd name="connsiteX3" fmla="*/ 0 w 352077"/>
                <a:gd name="connsiteY3" fmla="*/ 703959 h 703958"/>
                <a:gd name="connsiteX4" fmla="*/ 98 w 352077"/>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79"/>
                  </a:moveTo>
                  <a:lnTo>
                    <a:pt x="352077" y="0"/>
                  </a:lnTo>
                  <a:lnTo>
                    <a:pt x="352077" y="351882"/>
                  </a:lnTo>
                  <a:lnTo>
                    <a:pt x="0" y="703959"/>
                  </a:lnTo>
                  <a:lnTo>
                    <a:pt x="98" y="351979"/>
                  </a:lnTo>
                  <a:close/>
                </a:path>
              </a:pathLst>
            </a:custGeom>
            <a:solidFill>
              <a:srgbClr val="F0F3F8"/>
            </a:solidFill>
            <a:ln w="0" cap="flat">
              <a:noFill/>
              <a:prstDash val="solid"/>
              <a:miter/>
            </a:ln>
          </p:spPr>
          <p:txBody>
            <a:bodyPr rtlCol="0" anchor="ctr"/>
            <a:lstStyle/>
            <a:p>
              <a:endParaRPr lang="en-US" dirty="0"/>
            </a:p>
          </p:txBody>
        </p:sp>
        <p:sp>
          <p:nvSpPr>
            <p:cNvPr id="182" name="Freeform 181">
              <a:extLst>
                <a:ext uri="{FF2B5EF4-FFF2-40B4-BE49-F238E27FC236}">
                  <a16:creationId xmlns:a16="http://schemas.microsoft.com/office/drawing/2014/main" id="{726360C2-AC63-7AE5-69F5-8282C5DE4403}"/>
                </a:ext>
              </a:extLst>
            </p:cNvPr>
            <p:cNvSpPr/>
            <p:nvPr/>
          </p:nvSpPr>
          <p:spPr>
            <a:xfrm>
              <a:off x="1687440" y="1914418"/>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1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1"/>
                  </a:lnTo>
                  <a:lnTo>
                    <a:pt x="0" y="703861"/>
                  </a:lnTo>
                  <a:close/>
                </a:path>
              </a:pathLst>
            </a:custGeom>
            <a:solidFill>
              <a:srgbClr val="F0F3F8"/>
            </a:solidFill>
            <a:ln w="0" cap="flat">
              <a:noFill/>
              <a:prstDash val="solid"/>
              <a:miter/>
            </a:ln>
          </p:spPr>
          <p:txBody>
            <a:bodyPr rtlCol="0" anchor="ctr"/>
            <a:lstStyle/>
            <a:p>
              <a:endParaRPr lang="en-US" dirty="0"/>
            </a:p>
          </p:txBody>
        </p:sp>
        <p:sp>
          <p:nvSpPr>
            <p:cNvPr id="183" name="Freeform 182">
              <a:extLst>
                <a:ext uri="{FF2B5EF4-FFF2-40B4-BE49-F238E27FC236}">
                  <a16:creationId xmlns:a16="http://schemas.microsoft.com/office/drawing/2014/main" id="{75074391-3F03-C208-6AD5-8F272098DEAE}"/>
                </a:ext>
              </a:extLst>
            </p:cNvPr>
            <p:cNvSpPr/>
            <p:nvPr/>
          </p:nvSpPr>
          <p:spPr>
            <a:xfrm>
              <a:off x="2391301" y="1914418"/>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1"/>
                  </a:lnTo>
                  <a:lnTo>
                    <a:pt x="98" y="703861"/>
                  </a:lnTo>
                  <a:close/>
                </a:path>
              </a:pathLst>
            </a:custGeom>
            <a:solidFill>
              <a:srgbClr val="F0F3F8"/>
            </a:solidFill>
            <a:ln w="0" cap="flat">
              <a:noFill/>
              <a:prstDash val="solid"/>
              <a:miter/>
            </a:ln>
          </p:spPr>
          <p:txBody>
            <a:bodyPr rtlCol="0" anchor="ctr"/>
            <a:lstStyle/>
            <a:p>
              <a:endParaRPr lang="en-US" dirty="0"/>
            </a:p>
          </p:txBody>
        </p:sp>
        <p:sp>
          <p:nvSpPr>
            <p:cNvPr id="184" name="Freeform 183">
              <a:extLst>
                <a:ext uri="{FF2B5EF4-FFF2-40B4-BE49-F238E27FC236}">
                  <a16:creationId xmlns:a16="http://schemas.microsoft.com/office/drawing/2014/main" id="{2F8352FD-D392-DCA8-9D7A-2B14C158587A}"/>
                </a:ext>
              </a:extLst>
            </p:cNvPr>
            <p:cNvSpPr/>
            <p:nvPr/>
          </p:nvSpPr>
          <p:spPr>
            <a:xfrm>
              <a:off x="1335362" y="1914418"/>
              <a:ext cx="352077" cy="703958"/>
            </a:xfrm>
            <a:custGeom>
              <a:avLst/>
              <a:gdLst>
                <a:gd name="connsiteX0" fmla="*/ 98 w 352077"/>
                <a:gd name="connsiteY0" fmla="*/ 351979 h 703958"/>
                <a:gd name="connsiteX1" fmla="*/ 352077 w 352077"/>
                <a:gd name="connsiteY1" fmla="*/ 0 h 703958"/>
                <a:gd name="connsiteX2" fmla="*/ 352077 w 352077"/>
                <a:gd name="connsiteY2" fmla="*/ 351882 h 703958"/>
                <a:gd name="connsiteX3" fmla="*/ 0 w 352077"/>
                <a:gd name="connsiteY3" fmla="*/ 703959 h 703958"/>
                <a:gd name="connsiteX4" fmla="*/ 98 w 352077"/>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79"/>
                  </a:moveTo>
                  <a:lnTo>
                    <a:pt x="352077" y="0"/>
                  </a:lnTo>
                  <a:lnTo>
                    <a:pt x="352077" y="351882"/>
                  </a:lnTo>
                  <a:lnTo>
                    <a:pt x="0" y="703959"/>
                  </a:lnTo>
                  <a:lnTo>
                    <a:pt x="98" y="351979"/>
                  </a:lnTo>
                  <a:close/>
                </a:path>
              </a:pathLst>
            </a:custGeom>
            <a:solidFill>
              <a:srgbClr val="F0F3F8"/>
            </a:solidFill>
            <a:ln w="0" cap="flat">
              <a:noFill/>
              <a:prstDash val="solid"/>
              <a:miter/>
            </a:ln>
          </p:spPr>
          <p:txBody>
            <a:bodyPr rtlCol="0" anchor="ctr"/>
            <a:lstStyle/>
            <a:p>
              <a:endParaRPr lang="en-US" dirty="0"/>
            </a:p>
          </p:txBody>
        </p:sp>
        <p:sp>
          <p:nvSpPr>
            <p:cNvPr id="185" name="Freeform 184">
              <a:extLst>
                <a:ext uri="{FF2B5EF4-FFF2-40B4-BE49-F238E27FC236}">
                  <a16:creationId xmlns:a16="http://schemas.microsoft.com/office/drawing/2014/main" id="{34F795CF-A660-E2B7-7E2C-F84EB722E4DA}"/>
                </a:ext>
              </a:extLst>
            </p:cNvPr>
            <p:cNvSpPr/>
            <p:nvPr/>
          </p:nvSpPr>
          <p:spPr>
            <a:xfrm>
              <a:off x="3095259" y="1210361"/>
              <a:ext cx="352077" cy="703958"/>
            </a:xfrm>
            <a:custGeom>
              <a:avLst/>
              <a:gdLst>
                <a:gd name="connsiteX0" fmla="*/ 98 w 352077"/>
                <a:gd name="connsiteY0" fmla="*/ 351980 h 703958"/>
                <a:gd name="connsiteX1" fmla="*/ 352077 w 352077"/>
                <a:gd name="connsiteY1" fmla="*/ 0 h 703958"/>
                <a:gd name="connsiteX2" fmla="*/ 352077 w 352077"/>
                <a:gd name="connsiteY2" fmla="*/ 351980 h 703958"/>
                <a:gd name="connsiteX3" fmla="*/ 0 w 352077"/>
                <a:gd name="connsiteY3" fmla="*/ 703959 h 703958"/>
                <a:gd name="connsiteX4" fmla="*/ 98 w 352077"/>
                <a:gd name="connsiteY4" fmla="*/ 351980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80"/>
                  </a:moveTo>
                  <a:lnTo>
                    <a:pt x="352077" y="0"/>
                  </a:lnTo>
                  <a:lnTo>
                    <a:pt x="352077" y="351980"/>
                  </a:lnTo>
                  <a:lnTo>
                    <a:pt x="0" y="703959"/>
                  </a:lnTo>
                  <a:lnTo>
                    <a:pt x="98" y="351980"/>
                  </a:lnTo>
                  <a:close/>
                </a:path>
              </a:pathLst>
            </a:custGeom>
            <a:solidFill>
              <a:srgbClr val="F0F3F8"/>
            </a:solidFill>
            <a:ln w="0" cap="flat">
              <a:noFill/>
              <a:prstDash val="solid"/>
              <a:miter/>
            </a:ln>
          </p:spPr>
          <p:txBody>
            <a:bodyPr rtlCol="0" anchor="ctr"/>
            <a:lstStyle/>
            <a:p>
              <a:endParaRPr lang="en-US" dirty="0"/>
            </a:p>
          </p:txBody>
        </p:sp>
        <p:sp>
          <p:nvSpPr>
            <p:cNvPr id="186" name="Freeform 185">
              <a:extLst>
                <a:ext uri="{FF2B5EF4-FFF2-40B4-BE49-F238E27FC236}">
                  <a16:creationId xmlns:a16="http://schemas.microsoft.com/office/drawing/2014/main" id="{80B0F630-CF4D-5250-CEC9-BD8C6C320DD9}"/>
                </a:ext>
              </a:extLst>
            </p:cNvPr>
            <p:cNvSpPr/>
            <p:nvPr/>
          </p:nvSpPr>
          <p:spPr>
            <a:xfrm>
              <a:off x="2391301" y="858480"/>
              <a:ext cx="703958" cy="1055937"/>
            </a:xfrm>
            <a:custGeom>
              <a:avLst/>
              <a:gdLst>
                <a:gd name="connsiteX0" fmla="*/ 98 w 703958"/>
                <a:gd name="connsiteY0" fmla="*/ 703861 h 1055937"/>
                <a:gd name="connsiteX1" fmla="*/ 703959 w 703958"/>
                <a:gd name="connsiteY1" fmla="*/ 0 h 1055937"/>
                <a:gd name="connsiteX2" fmla="*/ 703959 w 703958"/>
                <a:gd name="connsiteY2" fmla="*/ 351979 h 1055937"/>
                <a:gd name="connsiteX3" fmla="*/ 0 w 703958"/>
                <a:gd name="connsiteY3" fmla="*/ 1055938 h 1055937"/>
                <a:gd name="connsiteX4" fmla="*/ 98 w 703958"/>
                <a:gd name="connsiteY4" fmla="*/ 703861 h 105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937">
                  <a:moveTo>
                    <a:pt x="98" y="703861"/>
                  </a:moveTo>
                  <a:lnTo>
                    <a:pt x="703959" y="0"/>
                  </a:lnTo>
                  <a:lnTo>
                    <a:pt x="703959" y="351979"/>
                  </a:lnTo>
                  <a:lnTo>
                    <a:pt x="0" y="1055938"/>
                  </a:lnTo>
                  <a:lnTo>
                    <a:pt x="98" y="703861"/>
                  </a:lnTo>
                  <a:close/>
                </a:path>
              </a:pathLst>
            </a:custGeom>
            <a:solidFill>
              <a:srgbClr val="F0F3F8"/>
            </a:solidFill>
            <a:ln w="0" cap="flat">
              <a:noFill/>
              <a:prstDash val="solid"/>
              <a:miter/>
            </a:ln>
          </p:spPr>
          <p:txBody>
            <a:bodyPr rtlCol="0" anchor="ctr"/>
            <a:lstStyle/>
            <a:p>
              <a:endParaRPr lang="en-US" dirty="0"/>
            </a:p>
          </p:txBody>
        </p:sp>
        <p:sp>
          <p:nvSpPr>
            <p:cNvPr id="187" name="Freeform 186">
              <a:extLst>
                <a:ext uri="{FF2B5EF4-FFF2-40B4-BE49-F238E27FC236}">
                  <a16:creationId xmlns:a16="http://schemas.microsoft.com/office/drawing/2014/main" id="{F9B08F36-970B-2F6B-4C88-B01D03242C93}"/>
                </a:ext>
              </a:extLst>
            </p:cNvPr>
            <p:cNvSpPr/>
            <p:nvPr/>
          </p:nvSpPr>
          <p:spPr>
            <a:xfrm>
              <a:off x="1687440" y="4026196"/>
              <a:ext cx="703860" cy="1055840"/>
            </a:xfrm>
            <a:custGeom>
              <a:avLst/>
              <a:gdLst>
                <a:gd name="connsiteX0" fmla="*/ 0 w 703860"/>
                <a:gd name="connsiteY0" fmla="*/ 703764 h 1055840"/>
                <a:gd name="connsiteX1" fmla="*/ 703861 w 703860"/>
                <a:gd name="connsiteY1" fmla="*/ 0 h 1055840"/>
                <a:gd name="connsiteX2" fmla="*/ 703861 w 703860"/>
                <a:gd name="connsiteY2" fmla="*/ 351882 h 1055840"/>
                <a:gd name="connsiteX3" fmla="*/ 0 w 703860"/>
                <a:gd name="connsiteY3" fmla="*/ 1055840 h 1055840"/>
                <a:gd name="connsiteX4" fmla="*/ 0 w 703860"/>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764"/>
                  </a:moveTo>
                  <a:lnTo>
                    <a:pt x="703861" y="0"/>
                  </a:lnTo>
                  <a:lnTo>
                    <a:pt x="703861" y="351882"/>
                  </a:lnTo>
                  <a:lnTo>
                    <a:pt x="0" y="1055840"/>
                  </a:lnTo>
                  <a:lnTo>
                    <a:pt x="0" y="703764"/>
                  </a:lnTo>
                  <a:close/>
                </a:path>
              </a:pathLst>
            </a:custGeom>
            <a:solidFill>
              <a:srgbClr val="F0F3F8"/>
            </a:solidFill>
            <a:ln w="0" cap="flat">
              <a:noFill/>
              <a:prstDash val="solid"/>
              <a:miter/>
            </a:ln>
          </p:spPr>
          <p:txBody>
            <a:bodyPr rtlCol="0" anchor="ctr"/>
            <a:lstStyle/>
            <a:p>
              <a:endParaRPr lang="en-US" dirty="0"/>
            </a:p>
          </p:txBody>
        </p:sp>
        <p:sp>
          <p:nvSpPr>
            <p:cNvPr id="188" name="Freeform 187">
              <a:extLst>
                <a:ext uri="{FF2B5EF4-FFF2-40B4-BE49-F238E27FC236}">
                  <a16:creationId xmlns:a16="http://schemas.microsoft.com/office/drawing/2014/main" id="{227DACDF-A347-49ED-4BC2-FEFE642293B3}"/>
                </a:ext>
              </a:extLst>
            </p:cNvPr>
            <p:cNvSpPr/>
            <p:nvPr/>
          </p:nvSpPr>
          <p:spPr>
            <a:xfrm>
              <a:off x="1687440" y="2970258"/>
              <a:ext cx="703958" cy="1055839"/>
            </a:xfrm>
            <a:custGeom>
              <a:avLst/>
              <a:gdLst>
                <a:gd name="connsiteX0" fmla="*/ 98 w 703958"/>
                <a:gd name="connsiteY0" fmla="*/ 703861 h 1055839"/>
                <a:gd name="connsiteX1" fmla="*/ 703959 w 703958"/>
                <a:gd name="connsiteY1" fmla="*/ 0 h 1055839"/>
                <a:gd name="connsiteX2" fmla="*/ 703959 w 703958"/>
                <a:gd name="connsiteY2" fmla="*/ 351882 h 1055839"/>
                <a:gd name="connsiteX3" fmla="*/ 0 w 703958"/>
                <a:gd name="connsiteY3" fmla="*/ 1055840 h 1055839"/>
                <a:gd name="connsiteX4" fmla="*/ 98 w 703958"/>
                <a:gd name="connsiteY4" fmla="*/ 703861 h 105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39">
                  <a:moveTo>
                    <a:pt x="98" y="703861"/>
                  </a:moveTo>
                  <a:lnTo>
                    <a:pt x="703959" y="0"/>
                  </a:lnTo>
                  <a:lnTo>
                    <a:pt x="703959" y="351882"/>
                  </a:lnTo>
                  <a:lnTo>
                    <a:pt x="0" y="1055840"/>
                  </a:lnTo>
                  <a:lnTo>
                    <a:pt x="98" y="703861"/>
                  </a:lnTo>
                  <a:close/>
                </a:path>
              </a:pathLst>
            </a:custGeom>
            <a:solidFill>
              <a:srgbClr val="F0F3F8"/>
            </a:solidFill>
            <a:ln w="0" cap="flat">
              <a:noFill/>
              <a:prstDash val="solid"/>
              <a:miter/>
            </a:ln>
          </p:spPr>
          <p:txBody>
            <a:bodyPr rtlCol="0" anchor="ctr"/>
            <a:lstStyle/>
            <a:p>
              <a:endParaRPr lang="en-US" dirty="0"/>
            </a:p>
          </p:txBody>
        </p:sp>
        <p:sp>
          <p:nvSpPr>
            <p:cNvPr id="189" name="Freeform 188">
              <a:extLst>
                <a:ext uri="{FF2B5EF4-FFF2-40B4-BE49-F238E27FC236}">
                  <a16:creationId xmlns:a16="http://schemas.microsoft.com/office/drawing/2014/main" id="{429A76A7-895F-BE95-EC4D-9BEB4AC82D44}"/>
                </a:ext>
              </a:extLst>
            </p:cNvPr>
            <p:cNvSpPr/>
            <p:nvPr/>
          </p:nvSpPr>
          <p:spPr>
            <a:xfrm>
              <a:off x="2391301" y="2970258"/>
              <a:ext cx="703958" cy="1055937"/>
            </a:xfrm>
            <a:custGeom>
              <a:avLst/>
              <a:gdLst>
                <a:gd name="connsiteX0" fmla="*/ 98 w 703958"/>
                <a:gd name="connsiteY0" fmla="*/ 703861 h 1055937"/>
                <a:gd name="connsiteX1" fmla="*/ 703959 w 703958"/>
                <a:gd name="connsiteY1" fmla="*/ 0 h 1055937"/>
                <a:gd name="connsiteX2" fmla="*/ 703959 w 703958"/>
                <a:gd name="connsiteY2" fmla="*/ 351979 h 1055937"/>
                <a:gd name="connsiteX3" fmla="*/ 0 w 703958"/>
                <a:gd name="connsiteY3" fmla="*/ 1055938 h 1055937"/>
                <a:gd name="connsiteX4" fmla="*/ 98 w 703958"/>
                <a:gd name="connsiteY4" fmla="*/ 703861 h 105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937">
                  <a:moveTo>
                    <a:pt x="98" y="703861"/>
                  </a:moveTo>
                  <a:lnTo>
                    <a:pt x="703959" y="0"/>
                  </a:lnTo>
                  <a:lnTo>
                    <a:pt x="703959" y="351979"/>
                  </a:lnTo>
                  <a:lnTo>
                    <a:pt x="0" y="1055938"/>
                  </a:lnTo>
                  <a:lnTo>
                    <a:pt x="98" y="703861"/>
                  </a:lnTo>
                  <a:close/>
                </a:path>
              </a:pathLst>
            </a:custGeom>
            <a:solidFill>
              <a:srgbClr val="F0F3F8"/>
            </a:solidFill>
            <a:ln w="0" cap="flat">
              <a:noFill/>
              <a:prstDash val="solid"/>
              <a:miter/>
            </a:ln>
          </p:spPr>
          <p:txBody>
            <a:bodyPr rtlCol="0" anchor="ctr"/>
            <a:lstStyle/>
            <a:p>
              <a:endParaRPr lang="en-US" dirty="0"/>
            </a:p>
          </p:txBody>
        </p:sp>
        <p:sp>
          <p:nvSpPr>
            <p:cNvPr id="190" name="Freeform 189">
              <a:extLst>
                <a:ext uri="{FF2B5EF4-FFF2-40B4-BE49-F238E27FC236}">
                  <a16:creationId xmlns:a16="http://schemas.microsoft.com/office/drawing/2014/main" id="{A11FCE19-FEB8-7DA7-6CC7-37E8B52467AE}"/>
                </a:ext>
              </a:extLst>
            </p:cNvPr>
            <p:cNvSpPr/>
            <p:nvPr/>
          </p:nvSpPr>
          <p:spPr>
            <a:xfrm>
              <a:off x="1687440" y="6137974"/>
              <a:ext cx="703860" cy="1055840"/>
            </a:xfrm>
            <a:custGeom>
              <a:avLst/>
              <a:gdLst>
                <a:gd name="connsiteX0" fmla="*/ 0 w 703860"/>
                <a:gd name="connsiteY0" fmla="*/ 703764 h 1055840"/>
                <a:gd name="connsiteX1" fmla="*/ 703861 w 703860"/>
                <a:gd name="connsiteY1" fmla="*/ 0 h 1055840"/>
                <a:gd name="connsiteX2" fmla="*/ 703861 w 703860"/>
                <a:gd name="connsiteY2" fmla="*/ 351882 h 1055840"/>
                <a:gd name="connsiteX3" fmla="*/ 0 w 703860"/>
                <a:gd name="connsiteY3" fmla="*/ 1055841 h 1055840"/>
                <a:gd name="connsiteX4" fmla="*/ 0 w 703860"/>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764"/>
                  </a:moveTo>
                  <a:lnTo>
                    <a:pt x="703861" y="0"/>
                  </a:lnTo>
                  <a:lnTo>
                    <a:pt x="703861" y="351882"/>
                  </a:lnTo>
                  <a:lnTo>
                    <a:pt x="0" y="1055841"/>
                  </a:lnTo>
                  <a:lnTo>
                    <a:pt x="0" y="703764"/>
                  </a:lnTo>
                  <a:close/>
                </a:path>
              </a:pathLst>
            </a:custGeom>
            <a:solidFill>
              <a:srgbClr val="F0F3F8"/>
            </a:solidFill>
            <a:ln w="0" cap="flat">
              <a:noFill/>
              <a:prstDash val="solid"/>
              <a:miter/>
            </a:ln>
          </p:spPr>
          <p:txBody>
            <a:bodyPr rtlCol="0" anchor="ctr"/>
            <a:lstStyle/>
            <a:p>
              <a:endParaRPr lang="en-US" dirty="0"/>
            </a:p>
          </p:txBody>
        </p:sp>
        <p:sp>
          <p:nvSpPr>
            <p:cNvPr id="191" name="Freeform 190">
              <a:extLst>
                <a:ext uri="{FF2B5EF4-FFF2-40B4-BE49-F238E27FC236}">
                  <a16:creationId xmlns:a16="http://schemas.microsoft.com/office/drawing/2014/main" id="{B0D6A6A8-8510-B0A9-6647-55ADFECCDB5F}"/>
                </a:ext>
              </a:extLst>
            </p:cNvPr>
            <p:cNvSpPr/>
            <p:nvPr/>
          </p:nvSpPr>
          <p:spPr>
            <a:xfrm>
              <a:off x="2391301" y="6137974"/>
              <a:ext cx="703958" cy="1055840"/>
            </a:xfrm>
            <a:custGeom>
              <a:avLst/>
              <a:gdLst>
                <a:gd name="connsiteX0" fmla="*/ 98 w 703958"/>
                <a:gd name="connsiteY0" fmla="*/ 703764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764"/>
                  </a:moveTo>
                  <a:lnTo>
                    <a:pt x="703959" y="0"/>
                  </a:lnTo>
                  <a:lnTo>
                    <a:pt x="703959" y="351882"/>
                  </a:lnTo>
                  <a:lnTo>
                    <a:pt x="0" y="1055841"/>
                  </a:lnTo>
                  <a:lnTo>
                    <a:pt x="98" y="703764"/>
                  </a:lnTo>
                  <a:close/>
                </a:path>
              </a:pathLst>
            </a:custGeom>
            <a:solidFill>
              <a:srgbClr val="F0F3F8"/>
            </a:solidFill>
            <a:ln w="0"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938E33AE-35FB-EF21-1D9D-542147B4CF99}"/>
                </a:ext>
              </a:extLst>
            </p:cNvPr>
            <p:cNvSpPr/>
            <p:nvPr/>
          </p:nvSpPr>
          <p:spPr>
            <a:xfrm>
              <a:off x="1687440" y="5082036"/>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1"/>
                  </a:lnTo>
                  <a:lnTo>
                    <a:pt x="98" y="703861"/>
                  </a:lnTo>
                  <a:close/>
                </a:path>
              </a:pathLst>
            </a:custGeom>
            <a:solidFill>
              <a:srgbClr val="F0F3F8"/>
            </a:solidFill>
            <a:ln w="0" cap="flat">
              <a:noFill/>
              <a:prstDash val="solid"/>
              <a:miter/>
            </a:ln>
          </p:spPr>
          <p:txBody>
            <a:bodyPr rtlCol="0" anchor="ctr"/>
            <a:lstStyle/>
            <a:p>
              <a:endParaRPr lang="en-US" dirty="0"/>
            </a:p>
          </p:txBody>
        </p:sp>
        <p:sp>
          <p:nvSpPr>
            <p:cNvPr id="193" name="Freeform 192">
              <a:extLst>
                <a:ext uri="{FF2B5EF4-FFF2-40B4-BE49-F238E27FC236}">
                  <a16:creationId xmlns:a16="http://schemas.microsoft.com/office/drawing/2014/main" id="{3EBBF37E-E7C9-5ED8-E9A4-1DF31C1A8F5D}"/>
                </a:ext>
              </a:extLst>
            </p:cNvPr>
            <p:cNvSpPr/>
            <p:nvPr/>
          </p:nvSpPr>
          <p:spPr>
            <a:xfrm>
              <a:off x="1335362" y="6137974"/>
              <a:ext cx="352077" cy="703958"/>
            </a:xfrm>
            <a:custGeom>
              <a:avLst/>
              <a:gdLst>
                <a:gd name="connsiteX0" fmla="*/ 98 w 352077"/>
                <a:gd name="connsiteY0" fmla="*/ 351882 h 703958"/>
                <a:gd name="connsiteX1" fmla="*/ 352077 w 352077"/>
                <a:gd name="connsiteY1" fmla="*/ 0 h 703958"/>
                <a:gd name="connsiteX2" fmla="*/ 352077 w 352077"/>
                <a:gd name="connsiteY2" fmla="*/ 351882 h 703958"/>
                <a:gd name="connsiteX3" fmla="*/ 0 w 352077"/>
                <a:gd name="connsiteY3" fmla="*/ 703959 h 703958"/>
                <a:gd name="connsiteX4" fmla="*/ 98 w 352077"/>
                <a:gd name="connsiteY4" fmla="*/ 351882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882"/>
                  </a:moveTo>
                  <a:lnTo>
                    <a:pt x="352077" y="0"/>
                  </a:lnTo>
                  <a:lnTo>
                    <a:pt x="352077" y="351882"/>
                  </a:lnTo>
                  <a:lnTo>
                    <a:pt x="0" y="703959"/>
                  </a:lnTo>
                  <a:lnTo>
                    <a:pt x="98" y="351882"/>
                  </a:lnTo>
                  <a:close/>
                </a:path>
              </a:pathLst>
            </a:custGeom>
            <a:solidFill>
              <a:srgbClr val="F0F3F8"/>
            </a:solidFill>
            <a:ln w="0" cap="flat">
              <a:noFill/>
              <a:prstDash val="solid"/>
              <a:miter/>
            </a:ln>
          </p:spPr>
          <p:txBody>
            <a:bodyPr rtlCol="0" anchor="ctr"/>
            <a:lstStyle/>
            <a:p>
              <a:endParaRPr lang="en-US" dirty="0"/>
            </a:p>
          </p:txBody>
        </p:sp>
        <p:sp>
          <p:nvSpPr>
            <p:cNvPr id="194" name="Freeform 193">
              <a:extLst>
                <a:ext uri="{FF2B5EF4-FFF2-40B4-BE49-F238E27FC236}">
                  <a16:creationId xmlns:a16="http://schemas.microsoft.com/office/drawing/2014/main" id="{C7D3F70B-3327-38C2-CA3A-D3ED1B4486A5}"/>
                </a:ext>
              </a:extLst>
            </p:cNvPr>
            <p:cNvSpPr/>
            <p:nvPr/>
          </p:nvSpPr>
          <p:spPr>
            <a:xfrm>
              <a:off x="3095259" y="5433918"/>
              <a:ext cx="352077" cy="703958"/>
            </a:xfrm>
            <a:custGeom>
              <a:avLst/>
              <a:gdLst>
                <a:gd name="connsiteX0" fmla="*/ 98 w 352077"/>
                <a:gd name="connsiteY0" fmla="*/ 351979 h 703958"/>
                <a:gd name="connsiteX1" fmla="*/ 352077 w 352077"/>
                <a:gd name="connsiteY1" fmla="*/ 0 h 703958"/>
                <a:gd name="connsiteX2" fmla="*/ 352077 w 352077"/>
                <a:gd name="connsiteY2" fmla="*/ 351979 h 703958"/>
                <a:gd name="connsiteX3" fmla="*/ 0 w 352077"/>
                <a:gd name="connsiteY3" fmla="*/ 703959 h 703958"/>
                <a:gd name="connsiteX4" fmla="*/ 98 w 352077"/>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79"/>
                  </a:moveTo>
                  <a:lnTo>
                    <a:pt x="352077" y="0"/>
                  </a:lnTo>
                  <a:lnTo>
                    <a:pt x="352077" y="351979"/>
                  </a:lnTo>
                  <a:lnTo>
                    <a:pt x="0" y="703959"/>
                  </a:lnTo>
                  <a:lnTo>
                    <a:pt x="98" y="351979"/>
                  </a:lnTo>
                  <a:close/>
                </a:path>
              </a:pathLst>
            </a:custGeom>
            <a:solidFill>
              <a:srgbClr val="F0F3F8"/>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31145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6064-EF49-784E-1B5F-B2CCC9161E8D}"/>
              </a:ext>
            </a:extLst>
          </p:cNvPr>
          <p:cNvSpPr>
            <a:spLocks noGrp="1"/>
          </p:cNvSpPr>
          <p:nvPr>
            <p:ph type="title" hasCustomPrompt="1"/>
          </p:nvPr>
        </p:nvSpPr>
        <p:spPr>
          <a:xfrm>
            <a:off x="3822192" y="1508760"/>
            <a:ext cx="6537960" cy="2606040"/>
          </a:xfrm>
        </p:spPr>
        <p:txBody>
          <a:bodyPr anchor="b">
            <a:normAutofit/>
          </a:bodyPr>
          <a:lstStyle>
            <a:lvl1pPr>
              <a:defRPr sz="4800"/>
            </a:lvl1pPr>
          </a:lstStyle>
          <a:p>
            <a:r>
              <a:rPr lang="en-US" dirty="0"/>
              <a:t>Click to enter title for section break</a:t>
            </a:r>
          </a:p>
        </p:txBody>
      </p:sp>
      <p:sp>
        <p:nvSpPr>
          <p:cNvPr id="3" name="Text Placeholder 2">
            <a:extLst>
              <a:ext uri="{FF2B5EF4-FFF2-40B4-BE49-F238E27FC236}">
                <a16:creationId xmlns:a16="http://schemas.microsoft.com/office/drawing/2014/main" id="{A8FC1984-C1CA-58D1-13F5-4D24E4F4C8CD}"/>
              </a:ext>
            </a:extLst>
          </p:cNvPr>
          <p:cNvSpPr>
            <a:spLocks noGrp="1"/>
          </p:cNvSpPr>
          <p:nvPr>
            <p:ph type="body" idx="1" hasCustomPrompt="1"/>
          </p:nvPr>
        </p:nvSpPr>
        <p:spPr>
          <a:xfrm>
            <a:off x="3822192" y="4754880"/>
            <a:ext cx="5835148" cy="640080"/>
          </a:xfrm>
        </p:spPr>
        <p:txBody>
          <a:bodyPr>
            <a:normAutofit/>
          </a:bodyPr>
          <a:lstStyle>
            <a:lvl1pPr marL="0" indent="0">
              <a:buNone/>
              <a:defRPr sz="2000">
                <a:solidFill>
                  <a:schemeClr val="accent6">
                    <a:lumMod val="20000"/>
                    <a:lumOff val="8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Optional area for subhead</a:t>
            </a:r>
          </a:p>
        </p:txBody>
      </p:sp>
      <p:sp>
        <p:nvSpPr>
          <p:cNvPr id="4" name="Date Placeholder 3">
            <a:extLst>
              <a:ext uri="{FF2B5EF4-FFF2-40B4-BE49-F238E27FC236}">
                <a16:creationId xmlns:a16="http://schemas.microsoft.com/office/drawing/2014/main" id="{ABEC9F15-86E2-5E9B-5B87-192F4E6A6041}"/>
              </a:ext>
            </a:extLst>
          </p:cNvPr>
          <p:cNvSpPr>
            <a:spLocks noGrp="1"/>
          </p:cNvSpPr>
          <p:nvPr>
            <p:ph type="dt" sz="half" idx="10"/>
          </p:nvPr>
        </p:nvSpPr>
        <p:spPr>
          <a:xfrm>
            <a:off x="8595360" y="6492239"/>
            <a:ext cx="2743200" cy="228601"/>
          </a:xfrm>
        </p:spPr>
        <p:txBody>
          <a:bodyPr/>
          <a:lstStyle/>
          <a:p>
            <a:fld id="{3FBD4A82-15D3-416B-B2EB-1461F204E2A3}" type="datetime1">
              <a:rPr lang="en-US" smtClean="0"/>
              <a:t>1/21/2026</a:t>
            </a:fld>
            <a:endParaRPr lang="en-US" dirty="0"/>
          </a:p>
        </p:txBody>
      </p:sp>
      <p:sp>
        <p:nvSpPr>
          <p:cNvPr id="5" name="Footer Placeholder 4">
            <a:extLst>
              <a:ext uri="{FF2B5EF4-FFF2-40B4-BE49-F238E27FC236}">
                <a16:creationId xmlns:a16="http://schemas.microsoft.com/office/drawing/2014/main" id="{97B5640D-B5DA-7650-D47B-9CA52EB129D1}"/>
              </a:ext>
            </a:extLst>
          </p:cNvPr>
          <p:cNvSpPr>
            <a:spLocks noGrp="1"/>
          </p:cNvSpPr>
          <p:nvPr>
            <p:ph type="ftr" sz="quarter" idx="11"/>
          </p:nvPr>
        </p:nvSpPr>
        <p:spPr>
          <a:xfrm>
            <a:off x="3822192" y="6510526"/>
            <a:ext cx="4434840" cy="1920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A2A544DF-F091-C08E-DB33-DDD9A7E50A98}"/>
              </a:ext>
            </a:extLst>
          </p:cNvPr>
          <p:cNvSpPr>
            <a:spLocks noGrp="1"/>
          </p:cNvSpPr>
          <p:nvPr>
            <p:ph type="sldNum" sz="quarter" idx="12"/>
          </p:nvPr>
        </p:nvSpPr>
        <p:spPr/>
        <p:txBody>
          <a:bodyPr/>
          <a:lstStyle/>
          <a:p>
            <a:fld id="{ED73F545-69F6-C24B-A8F6-C857013384FD}" type="slidenum">
              <a:rPr lang="en-US" smtClean="0"/>
              <a:t>‹#›</a:t>
            </a:fld>
            <a:endParaRPr lang="en-US" dirty="0"/>
          </a:p>
        </p:txBody>
      </p:sp>
      <p:grpSp>
        <p:nvGrpSpPr>
          <p:cNvPr id="53" name="Group 52">
            <a:extLst>
              <a:ext uri="{FF2B5EF4-FFF2-40B4-BE49-F238E27FC236}">
                <a16:creationId xmlns:a16="http://schemas.microsoft.com/office/drawing/2014/main" id="{7F98BD50-BDCC-F561-7AF8-170F28DB70E9}"/>
              </a:ext>
            </a:extLst>
          </p:cNvPr>
          <p:cNvGrpSpPr/>
          <p:nvPr userDrawn="1"/>
        </p:nvGrpSpPr>
        <p:grpSpPr>
          <a:xfrm>
            <a:off x="3822192" y="611698"/>
            <a:ext cx="1829349" cy="257563"/>
            <a:chOff x="914400" y="611698"/>
            <a:chExt cx="1829349" cy="257563"/>
          </a:xfrm>
        </p:grpSpPr>
        <p:grpSp>
          <p:nvGrpSpPr>
            <p:cNvPr id="54" name="Graphic 14">
              <a:extLst>
                <a:ext uri="{FF2B5EF4-FFF2-40B4-BE49-F238E27FC236}">
                  <a16:creationId xmlns:a16="http://schemas.microsoft.com/office/drawing/2014/main" id="{35EBC166-5FB4-633F-1C64-59C068C71F0A}"/>
                </a:ext>
              </a:extLst>
            </p:cNvPr>
            <p:cNvGrpSpPr/>
            <p:nvPr/>
          </p:nvGrpSpPr>
          <p:grpSpPr>
            <a:xfrm>
              <a:off x="1474959" y="634435"/>
              <a:ext cx="1268790" cy="212100"/>
              <a:chOff x="1474959" y="634435"/>
              <a:chExt cx="1268790" cy="212100"/>
            </a:xfrm>
            <a:solidFill>
              <a:schemeClr val="tx2"/>
            </a:solidFill>
          </p:grpSpPr>
          <p:sp>
            <p:nvSpPr>
              <p:cNvPr id="59" name="Freeform 58">
                <a:extLst>
                  <a:ext uri="{FF2B5EF4-FFF2-40B4-BE49-F238E27FC236}">
                    <a16:creationId xmlns:a16="http://schemas.microsoft.com/office/drawing/2014/main" id="{36064902-C80D-C3CC-A5B4-6C684BF9FA44}"/>
                  </a:ext>
                </a:extLst>
              </p:cNvPr>
              <p:cNvSpPr/>
              <p:nvPr/>
            </p:nvSpPr>
            <p:spPr>
              <a:xfrm>
                <a:off x="1829068" y="637419"/>
                <a:ext cx="150754" cy="206145"/>
              </a:xfrm>
              <a:custGeom>
                <a:avLst/>
                <a:gdLst>
                  <a:gd name="connsiteX0" fmla="*/ 26562 w 150754"/>
                  <a:gd name="connsiteY0" fmla="*/ 118790 h 206145"/>
                  <a:gd name="connsiteX1" fmla="*/ 26562 w 150754"/>
                  <a:gd name="connsiteY1" fmla="*/ 206056 h 206145"/>
                  <a:gd name="connsiteX2" fmla="*/ 0 w 150754"/>
                  <a:gd name="connsiteY2" fmla="*/ 206056 h 206145"/>
                  <a:gd name="connsiteX3" fmla="*/ 0 w 150754"/>
                  <a:gd name="connsiteY3" fmla="*/ 0 h 206145"/>
                  <a:gd name="connsiteX4" fmla="*/ 76784 w 150754"/>
                  <a:gd name="connsiteY4" fmla="*/ 0 h 206145"/>
                  <a:gd name="connsiteX5" fmla="*/ 144462 w 150754"/>
                  <a:gd name="connsiteY5" fmla="*/ 59759 h 206145"/>
                  <a:gd name="connsiteX6" fmla="*/ 91926 w 150754"/>
                  <a:gd name="connsiteY6" fmla="*/ 117847 h 206145"/>
                  <a:gd name="connsiteX7" fmla="*/ 150755 w 150754"/>
                  <a:gd name="connsiteY7" fmla="*/ 206145 h 206145"/>
                  <a:gd name="connsiteX8" fmla="*/ 120368 w 150754"/>
                  <a:gd name="connsiteY8" fmla="*/ 206145 h 206145"/>
                  <a:gd name="connsiteX9" fmla="*/ 63215 w 150754"/>
                  <a:gd name="connsiteY9" fmla="*/ 118880 h 206145"/>
                  <a:gd name="connsiteX10" fmla="*/ 26562 w 150754"/>
                  <a:gd name="connsiteY10" fmla="*/ 118790 h 206145"/>
                  <a:gd name="connsiteX11" fmla="*/ 26562 w 150754"/>
                  <a:gd name="connsiteY11" fmla="*/ 96282 h 206145"/>
                  <a:gd name="connsiteX12" fmla="*/ 75978 w 150754"/>
                  <a:gd name="connsiteY12" fmla="*/ 96282 h 206145"/>
                  <a:gd name="connsiteX13" fmla="*/ 118066 w 150754"/>
                  <a:gd name="connsiteY13" fmla="*/ 59682 h 206145"/>
                  <a:gd name="connsiteX14" fmla="*/ 75978 w 150754"/>
                  <a:gd name="connsiteY14" fmla="*/ 23108 h 206145"/>
                  <a:gd name="connsiteX15" fmla="*/ 26562 w 150754"/>
                  <a:gd name="connsiteY15" fmla="*/ 23108 h 206145"/>
                  <a:gd name="connsiteX16" fmla="*/ 26562 w 150754"/>
                  <a:gd name="connsiteY16" fmla="*/ 96282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54" h="206145">
                    <a:moveTo>
                      <a:pt x="26562" y="118790"/>
                    </a:moveTo>
                    <a:lnTo>
                      <a:pt x="26562" y="206056"/>
                    </a:lnTo>
                    <a:lnTo>
                      <a:pt x="0" y="206056"/>
                    </a:lnTo>
                    <a:lnTo>
                      <a:pt x="0" y="0"/>
                    </a:lnTo>
                    <a:lnTo>
                      <a:pt x="76784" y="0"/>
                    </a:lnTo>
                    <a:cubicBezTo>
                      <a:pt x="118169" y="0"/>
                      <a:pt x="144462" y="20812"/>
                      <a:pt x="144462" y="59759"/>
                    </a:cubicBezTo>
                    <a:cubicBezTo>
                      <a:pt x="144462" y="94025"/>
                      <a:pt x="124256" y="113485"/>
                      <a:pt x="91926" y="117847"/>
                    </a:cubicBezTo>
                    <a:lnTo>
                      <a:pt x="150755" y="206145"/>
                    </a:lnTo>
                    <a:lnTo>
                      <a:pt x="120368" y="206145"/>
                    </a:lnTo>
                    <a:lnTo>
                      <a:pt x="63215" y="118880"/>
                    </a:lnTo>
                    <a:lnTo>
                      <a:pt x="26562" y="118790"/>
                    </a:lnTo>
                    <a:close/>
                    <a:moveTo>
                      <a:pt x="26562" y="96282"/>
                    </a:moveTo>
                    <a:lnTo>
                      <a:pt x="75978" y="96282"/>
                    </a:lnTo>
                    <a:cubicBezTo>
                      <a:pt x="103334" y="96282"/>
                      <a:pt x="118066" y="82522"/>
                      <a:pt x="118066" y="59682"/>
                    </a:cubicBezTo>
                    <a:cubicBezTo>
                      <a:pt x="118066" y="36842"/>
                      <a:pt x="103334" y="23108"/>
                      <a:pt x="75978" y="23108"/>
                    </a:cubicBezTo>
                    <a:lnTo>
                      <a:pt x="26562" y="23108"/>
                    </a:lnTo>
                    <a:lnTo>
                      <a:pt x="26562" y="96282"/>
                    </a:lnTo>
                    <a:close/>
                  </a:path>
                </a:pathLst>
              </a:custGeom>
              <a:grpFill/>
              <a:ln w="0"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290C5A0B-68A1-B754-31FD-CC51978A98E5}"/>
                  </a:ext>
                </a:extLst>
              </p:cNvPr>
              <p:cNvSpPr/>
              <p:nvPr/>
            </p:nvSpPr>
            <p:spPr>
              <a:xfrm>
                <a:off x="2016450" y="637330"/>
                <a:ext cx="128118" cy="206158"/>
              </a:xfrm>
              <a:custGeom>
                <a:avLst/>
                <a:gdLst>
                  <a:gd name="connsiteX0" fmla="*/ 127351 w 128118"/>
                  <a:gd name="connsiteY0" fmla="*/ 0 h 206158"/>
                  <a:gd name="connsiteX1" fmla="*/ 127351 w 128118"/>
                  <a:gd name="connsiteY1" fmla="*/ 23516 h 206158"/>
                  <a:gd name="connsiteX2" fmla="*/ 26255 w 128118"/>
                  <a:gd name="connsiteY2" fmla="*/ 23516 h 206158"/>
                  <a:gd name="connsiteX3" fmla="*/ 26255 w 128118"/>
                  <a:gd name="connsiteY3" fmla="*/ 96244 h 206158"/>
                  <a:gd name="connsiteX4" fmla="*/ 108027 w 128118"/>
                  <a:gd name="connsiteY4" fmla="*/ 96244 h 206158"/>
                  <a:gd name="connsiteX5" fmla="*/ 108027 w 128118"/>
                  <a:gd name="connsiteY5" fmla="*/ 119823 h 206158"/>
                  <a:gd name="connsiteX6" fmla="*/ 26255 w 128118"/>
                  <a:gd name="connsiteY6" fmla="*/ 119823 h 206158"/>
                  <a:gd name="connsiteX7" fmla="*/ 26255 w 128118"/>
                  <a:gd name="connsiteY7" fmla="*/ 182336 h 206158"/>
                  <a:gd name="connsiteX8" fmla="*/ 128118 w 128118"/>
                  <a:gd name="connsiteY8" fmla="*/ 182336 h 206158"/>
                  <a:gd name="connsiteX9" fmla="*/ 128118 w 128118"/>
                  <a:gd name="connsiteY9" fmla="*/ 206158 h 206158"/>
                  <a:gd name="connsiteX10" fmla="*/ 0 w 128118"/>
                  <a:gd name="connsiteY10" fmla="*/ 206158 h 206158"/>
                  <a:gd name="connsiteX11" fmla="*/ 0 w 128118"/>
                  <a:gd name="connsiteY11" fmla="*/ 89 h 206158"/>
                  <a:gd name="connsiteX12" fmla="*/ 127351 w 128118"/>
                  <a:gd name="connsiteY12" fmla="*/ 0 h 20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18" h="206158">
                    <a:moveTo>
                      <a:pt x="127351" y="0"/>
                    </a:moveTo>
                    <a:lnTo>
                      <a:pt x="127351" y="23516"/>
                    </a:lnTo>
                    <a:lnTo>
                      <a:pt x="26255" y="23516"/>
                    </a:lnTo>
                    <a:lnTo>
                      <a:pt x="26255" y="96244"/>
                    </a:lnTo>
                    <a:lnTo>
                      <a:pt x="108027" y="96244"/>
                    </a:lnTo>
                    <a:lnTo>
                      <a:pt x="108027" y="119823"/>
                    </a:lnTo>
                    <a:lnTo>
                      <a:pt x="26255" y="119823"/>
                    </a:lnTo>
                    <a:lnTo>
                      <a:pt x="26255" y="182336"/>
                    </a:lnTo>
                    <a:lnTo>
                      <a:pt x="128118" y="182336"/>
                    </a:lnTo>
                    <a:lnTo>
                      <a:pt x="128118" y="206158"/>
                    </a:lnTo>
                    <a:lnTo>
                      <a:pt x="0" y="206158"/>
                    </a:lnTo>
                    <a:lnTo>
                      <a:pt x="0" y="89"/>
                    </a:lnTo>
                    <a:lnTo>
                      <a:pt x="127351" y="0"/>
                    </a:lnTo>
                    <a:close/>
                  </a:path>
                </a:pathLst>
              </a:custGeom>
              <a:grpFill/>
              <a:ln w="0"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FFBD19B3-65B6-D0CB-7DDB-8D2963F3B25B}"/>
                  </a:ext>
                </a:extLst>
              </p:cNvPr>
              <p:cNvSpPr/>
              <p:nvPr/>
            </p:nvSpPr>
            <p:spPr>
              <a:xfrm>
                <a:off x="2173675" y="637330"/>
                <a:ext cx="170717" cy="206145"/>
              </a:xfrm>
              <a:custGeom>
                <a:avLst/>
                <a:gdLst>
                  <a:gd name="connsiteX0" fmla="*/ 0 w 170717"/>
                  <a:gd name="connsiteY0" fmla="*/ 0 h 206145"/>
                  <a:gd name="connsiteX1" fmla="*/ 170718 w 170717"/>
                  <a:gd name="connsiteY1" fmla="*/ 0 h 206145"/>
                  <a:gd name="connsiteX2" fmla="*/ 147135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0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0" y="0"/>
                    </a:moveTo>
                    <a:lnTo>
                      <a:pt x="170718" y="0"/>
                    </a:lnTo>
                    <a:lnTo>
                      <a:pt x="147135" y="23516"/>
                    </a:lnTo>
                    <a:lnTo>
                      <a:pt x="98666" y="23516"/>
                    </a:lnTo>
                    <a:lnTo>
                      <a:pt x="98666" y="206145"/>
                    </a:lnTo>
                    <a:lnTo>
                      <a:pt x="72052" y="206145"/>
                    </a:lnTo>
                    <a:lnTo>
                      <a:pt x="72052" y="23516"/>
                    </a:lnTo>
                    <a:lnTo>
                      <a:pt x="0" y="23516"/>
                    </a:lnTo>
                    <a:lnTo>
                      <a:pt x="0" y="0"/>
                    </a:lnTo>
                    <a:close/>
                  </a:path>
                </a:pathLst>
              </a:custGeom>
              <a:grpFill/>
              <a:ln w="0"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7789D371-B722-4DA5-6207-870E1FB0E244}"/>
                  </a:ext>
                </a:extLst>
              </p:cNvPr>
              <p:cNvSpPr/>
              <p:nvPr/>
            </p:nvSpPr>
            <p:spPr>
              <a:xfrm>
                <a:off x="2356786" y="637330"/>
                <a:ext cx="170692" cy="206145"/>
              </a:xfrm>
              <a:custGeom>
                <a:avLst/>
                <a:gdLst>
                  <a:gd name="connsiteX0" fmla="*/ 23557 w 170692"/>
                  <a:gd name="connsiteY0" fmla="*/ 0 h 206145"/>
                  <a:gd name="connsiteX1" fmla="*/ 170692 w 170692"/>
                  <a:gd name="connsiteY1" fmla="*/ 0 h 206145"/>
                  <a:gd name="connsiteX2" fmla="*/ 170692 w 170692"/>
                  <a:gd name="connsiteY2" fmla="*/ 23516 h 206145"/>
                  <a:gd name="connsiteX3" fmla="*/ 98640 w 170692"/>
                  <a:gd name="connsiteY3" fmla="*/ 23516 h 206145"/>
                  <a:gd name="connsiteX4" fmla="*/ 98640 w 170692"/>
                  <a:gd name="connsiteY4" fmla="*/ 206145 h 206145"/>
                  <a:gd name="connsiteX5" fmla="*/ 72052 w 170692"/>
                  <a:gd name="connsiteY5" fmla="*/ 206145 h 206145"/>
                  <a:gd name="connsiteX6" fmla="*/ 72052 w 170692"/>
                  <a:gd name="connsiteY6" fmla="*/ 23516 h 206145"/>
                  <a:gd name="connsiteX7" fmla="*/ 0 w 170692"/>
                  <a:gd name="connsiteY7" fmla="*/ 23516 h 206145"/>
                  <a:gd name="connsiteX8" fmla="*/ 23544 w 170692"/>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92" h="206145">
                    <a:moveTo>
                      <a:pt x="23557" y="0"/>
                    </a:moveTo>
                    <a:lnTo>
                      <a:pt x="170692" y="0"/>
                    </a:lnTo>
                    <a:lnTo>
                      <a:pt x="170692" y="23516"/>
                    </a:lnTo>
                    <a:lnTo>
                      <a:pt x="98640" y="23516"/>
                    </a:lnTo>
                    <a:lnTo>
                      <a:pt x="98640" y="206145"/>
                    </a:lnTo>
                    <a:lnTo>
                      <a:pt x="72052" y="206145"/>
                    </a:lnTo>
                    <a:lnTo>
                      <a:pt x="72052" y="23516"/>
                    </a:lnTo>
                    <a:lnTo>
                      <a:pt x="0" y="23516"/>
                    </a:lnTo>
                    <a:lnTo>
                      <a:pt x="23544" y="0"/>
                    </a:lnTo>
                    <a:close/>
                  </a:path>
                </a:pathLst>
              </a:custGeom>
              <a:grpFill/>
              <a:ln w="0"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D71DB653-C8C0-C986-3889-19ABF986BEA2}"/>
                  </a:ext>
                </a:extLst>
              </p:cNvPr>
              <p:cNvSpPr/>
              <p:nvPr/>
            </p:nvSpPr>
            <p:spPr>
              <a:xfrm>
                <a:off x="1474959" y="637330"/>
                <a:ext cx="145153" cy="206183"/>
              </a:xfrm>
              <a:custGeom>
                <a:avLst/>
                <a:gdLst>
                  <a:gd name="connsiteX0" fmla="*/ 73753 w 145153"/>
                  <a:gd name="connsiteY0" fmla="*/ 183663 h 206183"/>
                  <a:gd name="connsiteX1" fmla="*/ 119550 w 145153"/>
                  <a:gd name="connsiteY1" fmla="*/ 150761 h 206183"/>
                  <a:gd name="connsiteX2" fmla="*/ 86555 w 145153"/>
                  <a:gd name="connsiteY2" fmla="*/ 118191 h 206183"/>
                  <a:gd name="connsiteX3" fmla="*/ 49505 w 145153"/>
                  <a:gd name="connsiteY3" fmla="*/ 108461 h 206183"/>
                  <a:gd name="connsiteX4" fmla="*/ 0 w 145153"/>
                  <a:gd name="connsiteY4" fmla="*/ 55397 h 206183"/>
                  <a:gd name="connsiteX5" fmla="*/ 68011 w 145153"/>
                  <a:gd name="connsiteY5" fmla="*/ 0 h 206183"/>
                  <a:gd name="connsiteX6" fmla="*/ 139424 w 145153"/>
                  <a:gd name="connsiteY6" fmla="*/ 0 h 206183"/>
                  <a:gd name="connsiteX7" fmla="*/ 115879 w 145153"/>
                  <a:gd name="connsiteY7" fmla="*/ 23516 h 206183"/>
                  <a:gd name="connsiteX8" fmla="*/ 68024 w 145153"/>
                  <a:gd name="connsiteY8" fmla="*/ 23516 h 206183"/>
                  <a:gd name="connsiteX9" fmla="*/ 25271 w 145153"/>
                  <a:gd name="connsiteY9" fmla="*/ 53395 h 206183"/>
                  <a:gd name="connsiteX10" fmla="*/ 58266 w 145153"/>
                  <a:gd name="connsiteY10" fmla="*/ 84970 h 206183"/>
                  <a:gd name="connsiteX11" fmla="*/ 93640 w 145153"/>
                  <a:gd name="connsiteY11" fmla="*/ 94063 h 206183"/>
                  <a:gd name="connsiteX12" fmla="*/ 145153 w 145153"/>
                  <a:gd name="connsiteY12" fmla="*/ 149460 h 206183"/>
                  <a:gd name="connsiteX13" fmla="*/ 73766 w 145153"/>
                  <a:gd name="connsiteY13" fmla="*/ 206184 h 206183"/>
                  <a:gd name="connsiteX14" fmla="*/ 1356 w 145153"/>
                  <a:gd name="connsiteY14" fmla="*/ 206184 h 206183"/>
                  <a:gd name="connsiteX15" fmla="*/ 1356 w 145153"/>
                  <a:gd name="connsiteY15" fmla="*/ 183675 h 206183"/>
                  <a:gd name="connsiteX16" fmla="*/ 73766 w 145153"/>
                  <a:gd name="connsiteY16" fmla="*/ 183675 h 2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3" h="206183">
                    <a:moveTo>
                      <a:pt x="73753" y="183663"/>
                    </a:moveTo>
                    <a:cubicBezTo>
                      <a:pt x="100673" y="183663"/>
                      <a:pt x="119550" y="173601"/>
                      <a:pt x="119550" y="150761"/>
                    </a:cubicBezTo>
                    <a:cubicBezTo>
                      <a:pt x="119550" y="134642"/>
                      <a:pt x="110431" y="124248"/>
                      <a:pt x="86555" y="118191"/>
                    </a:cubicBezTo>
                    <a:lnTo>
                      <a:pt x="49505" y="108461"/>
                    </a:lnTo>
                    <a:cubicBezTo>
                      <a:pt x="20884" y="101064"/>
                      <a:pt x="0" y="86641"/>
                      <a:pt x="0" y="55397"/>
                    </a:cubicBezTo>
                    <a:cubicBezTo>
                      <a:pt x="0" y="20493"/>
                      <a:pt x="28954" y="0"/>
                      <a:pt x="68011" y="0"/>
                    </a:cubicBezTo>
                    <a:lnTo>
                      <a:pt x="139424" y="0"/>
                    </a:lnTo>
                    <a:lnTo>
                      <a:pt x="115879" y="23516"/>
                    </a:lnTo>
                    <a:lnTo>
                      <a:pt x="68024" y="23516"/>
                    </a:lnTo>
                    <a:cubicBezTo>
                      <a:pt x="43469" y="23516"/>
                      <a:pt x="25271" y="32239"/>
                      <a:pt x="25271" y="53395"/>
                    </a:cubicBezTo>
                    <a:cubicBezTo>
                      <a:pt x="25271" y="70853"/>
                      <a:pt x="36729" y="79244"/>
                      <a:pt x="58266" y="84970"/>
                    </a:cubicBezTo>
                    <a:lnTo>
                      <a:pt x="93640" y="94063"/>
                    </a:lnTo>
                    <a:cubicBezTo>
                      <a:pt x="126609" y="102454"/>
                      <a:pt x="145153" y="120244"/>
                      <a:pt x="145153" y="149460"/>
                    </a:cubicBezTo>
                    <a:cubicBezTo>
                      <a:pt x="145153" y="186736"/>
                      <a:pt x="114767" y="206184"/>
                      <a:pt x="73766" y="206184"/>
                    </a:cubicBezTo>
                    <a:lnTo>
                      <a:pt x="1356" y="206184"/>
                    </a:lnTo>
                    <a:lnTo>
                      <a:pt x="1356" y="183675"/>
                    </a:lnTo>
                    <a:lnTo>
                      <a:pt x="73766" y="183675"/>
                    </a:lnTo>
                    <a:close/>
                  </a:path>
                </a:pathLst>
              </a:custGeom>
              <a:grpFill/>
              <a:ln w="0"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2C99F2EF-569E-F5B3-C9AC-A4BC31007185}"/>
                  </a:ext>
                </a:extLst>
              </p:cNvPr>
              <p:cNvSpPr/>
              <p:nvPr/>
            </p:nvSpPr>
            <p:spPr>
              <a:xfrm>
                <a:off x="1626775" y="637330"/>
                <a:ext cx="170717" cy="206145"/>
              </a:xfrm>
              <a:custGeom>
                <a:avLst/>
                <a:gdLst>
                  <a:gd name="connsiteX0" fmla="*/ 23582 w 170717"/>
                  <a:gd name="connsiteY0" fmla="*/ 0 h 206145"/>
                  <a:gd name="connsiteX1" fmla="*/ 170718 w 170717"/>
                  <a:gd name="connsiteY1" fmla="*/ 0 h 206145"/>
                  <a:gd name="connsiteX2" fmla="*/ 170718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23582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23582" y="0"/>
                    </a:moveTo>
                    <a:lnTo>
                      <a:pt x="170718" y="0"/>
                    </a:lnTo>
                    <a:lnTo>
                      <a:pt x="170718" y="23516"/>
                    </a:lnTo>
                    <a:lnTo>
                      <a:pt x="98666" y="23516"/>
                    </a:lnTo>
                    <a:lnTo>
                      <a:pt x="98666" y="206145"/>
                    </a:lnTo>
                    <a:lnTo>
                      <a:pt x="72052" y="206145"/>
                    </a:lnTo>
                    <a:lnTo>
                      <a:pt x="72052" y="23516"/>
                    </a:lnTo>
                    <a:lnTo>
                      <a:pt x="0" y="23516"/>
                    </a:lnTo>
                    <a:lnTo>
                      <a:pt x="23582" y="0"/>
                    </a:lnTo>
                    <a:close/>
                  </a:path>
                </a:pathLst>
              </a:custGeom>
              <a:grpFill/>
              <a:ln w="0"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5C2E38B-0AA6-C4A8-CA55-D8705E03A460}"/>
                  </a:ext>
                </a:extLst>
              </p:cNvPr>
              <p:cNvSpPr/>
              <p:nvPr/>
            </p:nvSpPr>
            <p:spPr>
              <a:xfrm>
                <a:off x="2531046" y="634435"/>
                <a:ext cx="212703" cy="212100"/>
              </a:xfrm>
              <a:custGeom>
                <a:avLst/>
                <a:gdLst>
                  <a:gd name="connsiteX0" fmla="*/ 106352 w 212703"/>
                  <a:gd name="connsiteY0" fmla="*/ 212101 h 212100"/>
                  <a:gd name="connsiteX1" fmla="*/ 0 w 212703"/>
                  <a:gd name="connsiteY1" fmla="*/ 106050 h 212100"/>
                  <a:gd name="connsiteX2" fmla="*/ 106352 w 212703"/>
                  <a:gd name="connsiteY2" fmla="*/ 0 h 212100"/>
                  <a:gd name="connsiteX3" fmla="*/ 212704 w 212703"/>
                  <a:gd name="connsiteY3" fmla="*/ 106050 h 212100"/>
                  <a:gd name="connsiteX4" fmla="*/ 106352 w 212703"/>
                  <a:gd name="connsiteY4" fmla="*/ 212101 h 212100"/>
                  <a:gd name="connsiteX5" fmla="*/ 106352 w 212703"/>
                  <a:gd name="connsiteY5" fmla="*/ 25747 h 212100"/>
                  <a:gd name="connsiteX6" fmla="*/ 25885 w 212703"/>
                  <a:gd name="connsiteY6" fmla="*/ 105987 h 212100"/>
                  <a:gd name="connsiteX7" fmla="*/ 106352 w 212703"/>
                  <a:gd name="connsiteY7" fmla="*/ 186226 h 212100"/>
                  <a:gd name="connsiteX8" fmla="*/ 186819 w 212703"/>
                  <a:gd name="connsiteY8" fmla="*/ 105987 h 212100"/>
                  <a:gd name="connsiteX9" fmla="*/ 186819 w 212703"/>
                  <a:gd name="connsiteY9" fmla="*/ 105987 h 212100"/>
                  <a:gd name="connsiteX10" fmla="*/ 106352 w 212703"/>
                  <a:gd name="connsiteY10" fmla="*/ 25747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03" h="212100">
                    <a:moveTo>
                      <a:pt x="106352" y="212101"/>
                    </a:moveTo>
                    <a:cubicBezTo>
                      <a:pt x="47613" y="212101"/>
                      <a:pt x="0" y="164623"/>
                      <a:pt x="0" y="106050"/>
                    </a:cubicBezTo>
                    <a:cubicBezTo>
                      <a:pt x="0" y="47478"/>
                      <a:pt x="47613" y="0"/>
                      <a:pt x="106352" y="0"/>
                    </a:cubicBezTo>
                    <a:cubicBezTo>
                      <a:pt x="165091" y="0"/>
                      <a:pt x="212704" y="47478"/>
                      <a:pt x="212704" y="106050"/>
                    </a:cubicBezTo>
                    <a:cubicBezTo>
                      <a:pt x="212601" y="164585"/>
                      <a:pt x="165040" y="212012"/>
                      <a:pt x="106352" y="212101"/>
                    </a:cubicBezTo>
                    <a:close/>
                    <a:moveTo>
                      <a:pt x="106352" y="25747"/>
                    </a:moveTo>
                    <a:cubicBezTo>
                      <a:pt x="61911" y="25747"/>
                      <a:pt x="25885" y="61671"/>
                      <a:pt x="25885" y="105987"/>
                    </a:cubicBezTo>
                    <a:cubicBezTo>
                      <a:pt x="25885" y="150302"/>
                      <a:pt x="61911" y="186226"/>
                      <a:pt x="106352" y="186226"/>
                    </a:cubicBezTo>
                    <a:cubicBezTo>
                      <a:pt x="150793" y="186226"/>
                      <a:pt x="186819" y="150302"/>
                      <a:pt x="186819" y="105987"/>
                    </a:cubicBezTo>
                    <a:lnTo>
                      <a:pt x="186819" y="105987"/>
                    </a:lnTo>
                    <a:cubicBezTo>
                      <a:pt x="186768" y="61697"/>
                      <a:pt x="150767" y="25798"/>
                      <a:pt x="106352" y="25747"/>
                    </a:cubicBezTo>
                    <a:close/>
                  </a:path>
                </a:pathLst>
              </a:custGeom>
              <a:grpFill/>
              <a:ln w="0" cap="flat">
                <a:noFill/>
                <a:prstDash val="solid"/>
                <a:miter/>
              </a:ln>
            </p:spPr>
            <p:txBody>
              <a:bodyPr rtlCol="0" anchor="ctr"/>
              <a:lstStyle/>
              <a:p>
                <a:endParaRPr lang="en-US" dirty="0"/>
              </a:p>
            </p:txBody>
          </p:sp>
        </p:grpSp>
        <p:grpSp>
          <p:nvGrpSpPr>
            <p:cNvPr id="55" name="Graphic 14">
              <a:extLst>
                <a:ext uri="{FF2B5EF4-FFF2-40B4-BE49-F238E27FC236}">
                  <a16:creationId xmlns:a16="http://schemas.microsoft.com/office/drawing/2014/main" id="{DB33C18B-FE6A-CB60-1000-4E322102C013}"/>
                </a:ext>
              </a:extLst>
            </p:cNvPr>
            <p:cNvGrpSpPr/>
            <p:nvPr/>
          </p:nvGrpSpPr>
          <p:grpSpPr>
            <a:xfrm>
              <a:off x="914400" y="611698"/>
              <a:ext cx="458824" cy="257563"/>
              <a:chOff x="914400" y="611698"/>
              <a:chExt cx="458824" cy="257563"/>
            </a:xfrm>
            <a:solidFill>
              <a:schemeClr val="accent1"/>
            </a:solidFill>
          </p:grpSpPr>
          <p:sp>
            <p:nvSpPr>
              <p:cNvPr id="56" name="Freeform 55">
                <a:extLst>
                  <a:ext uri="{FF2B5EF4-FFF2-40B4-BE49-F238E27FC236}">
                    <a16:creationId xmlns:a16="http://schemas.microsoft.com/office/drawing/2014/main" id="{C47E210B-8F4E-5114-0ABE-91F55C33E911}"/>
                  </a:ext>
                </a:extLst>
              </p:cNvPr>
              <p:cNvSpPr/>
              <p:nvPr/>
            </p:nvSpPr>
            <p:spPr>
              <a:xfrm>
                <a:off x="946666" y="807296"/>
                <a:ext cx="328493" cy="61964"/>
              </a:xfrm>
              <a:custGeom>
                <a:avLst/>
                <a:gdLst>
                  <a:gd name="connsiteX0" fmla="*/ 266327 w 328493"/>
                  <a:gd name="connsiteY0" fmla="*/ 61965 h 61964"/>
                  <a:gd name="connsiteX1" fmla="*/ 0 w 328493"/>
                  <a:gd name="connsiteY1" fmla="*/ 61965 h 61964"/>
                  <a:gd name="connsiteX2" fmla="*/ 62154 w 328493"/>
                  <a:gd name="connsiteY2" fmla="*/ 0 h 61964"/>
                  <a:gd name="connsiteX3" fmla="*/ 328493 w 328493"/>
                  <a:gd name="connsiteY3" fmla="*/ 0 h 61964"/>
                  <a:gd name="connsiteX4" fmla="*/ 266327 w 328493"/>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3" h="61964">
                    <a:moveTo>
                      <a:pt x="266327" y="61965"/>
                    </a:moveTo>
                    <a:lnTo>
                      <a:pt x="0" y="61965"/>
                    </a:lnTo>
                    <a:lnTo>
                      <a:pt x="62154" y="0"/>
                    </a:lnTo>
                    <a:lnTo>
                      <a:pt x="328493" y="0"/>
                    </a:lnTo>
                    <a:lnTo>
                      <a:pt x="266327" y="61965"/>
                    </a:lnTo>
                    <a:close/>
                  </a:path>
                </a:pathLst>
              </a:custGeom>
              <a:solidFill>
                <a:schemeClr val="accent1"/>
              </a:solidFill>
              <a:ln w="0"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AAEFC964-DAB9-7C10-066B-88FA3F00EE7F}"/>
                  </a:ext>
                </a:extLst>
              </p:cNvPr>
              <p:cNvSpPr/>
              <p:nvPr/>
            </p:nvSpPr>
            <p:spPr>
              <a:xfrm>
                <a:off x="914400" y="709484"/>
                <a:ext cx="458824" cy="61990"/>
              </a:xfrm>
              <a:custGeom>
                <a:avLst/>
                <a:gdLst>
                  <a:gd name="connsiteX0" fmla="*/ 396683 w 458824"/>
                  <a:gd name="connsiteY0" fmla="*/ 61990 h 61990"/>
                  <a:gd name="connsiteX1" fmla="*/ 0 w 458824"/>
                  <a:gd name="connsiteY1" fmla="*/ 61990 h 61990"/>
                  <a:gd name="connsiteX2" fmla="*/ 62141 w 458824"/>
                  <a:gd name="connsiteY2" fmla="*/ 0 h 61990"/>
                  <a:gd name="connsiteX3" fmla="*/ 458824 w 458824"/>
                  <a:gd name="connsiteY3" fmla="*/ 0 h 61990"/>
                  <a:gd name="connsiteX4" fmla="*/ 396683 w 458824"/>
                  <a:gd name="connsiteY4" fmla="*/ 61990 h 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4" h="61990">
                    <a:moveTo>
                      <a:pt x="396683" y="61990"/>
                    </a:moveTo>
                    <a:lnTo>
                      <a:pt x="0" y="61990"/>
                    </a:lnTo>
                    <a:lnTo>
                      <a:pt x="62141" y="0"/>
                    </a:lnTo>
                    <a:lnTo>
                      <a:pt x="458824" y="0"/>
                    </a:lnTo>
                    <a:lnTo>
                      <a:pt x="396683" y="61990"/>
                    </a:lnTo>
                    <a:close/>
                  </a:path>
                </a:pathLst>
              </a:custGeom>
              <a:solidFill>
                <a:schemeClr val="accent1"/>
              </a:solidFill>
              <a:ln w="0"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F245CC8-2D3F-40CA-1C30-9E5A65C5636B}"/>
                  </a:ext>
                </a:extLst>
              </p:cNvPr>
              <p:cNvSpPr/>
              <p:nvPr/>
            </p:nvSpPr>
            <p:spPr>
              <a:xfrm>
                <a:off x="1012464" y="611698"/>
                <a:ext cx="338852" cy="61964"/>
              </a:xfrm>
              <a:custGeom>
                <a:avLst/>
                <a:gdLst>
                  <a:gd name="connsiteX0" fmla="*/ 276712 w 338852"/>
                  <a:gd name="connsiteY0" fmla="*/ 61965 h 61964"/>
                  <a:gd name="connsiteX1" fmla="*/ 0 w 338852"/>
                  <a:gd name="connsiteY1" fmla="*/ 61965 h 61964"/>
                  <a:gd name="connsiteX2" fmla="*/ 62166 w 338852"/>
                  <a:gd name="connsiteY2" fmla="*/ 0 h 61964"/>
                  <a:gd name="connsiteX3" fmla="*/ 338852 w 338852"/>
                  <a:gd name="connsiteY3" fmla="*/ 0 h 61964"/>
                  <a:gd name="connsiteX4" fmla="*/ 276712 w 338852"/>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52" h="61964">
                    <a:moveTo>
                      <a:pt x="276712" y="61965"/>
                    </a:moveTo>
                    <a:lnTo>
                      <a:pt x="0" y="61965"/>
                    </a:lnTo>
                    <a:lnTo>
                      <a:pt x="62166" y="0"/>
                    </a:lnTo>
                    <a:lnTo>
                      <a:pt x="338852" y="0"/>
                    </a:lnTo>
                    <a:lnTo>
                      <a:pt x="276712" y="61965"/>
                    </a:lnTo>
                    <a:close/>
                  </a:path>
                </a:pathLst>
              </a:custGeom>
              <a:solidFill>
                <a:schemeClr val="accent1"/>
              </a:solidFill>
              <a:ln w="0" cap="flat">
                <a:noFill/>
                <a:prstDash val="solid"/>
                <a:miter/>
              </a:ln>
            </p:spPr>
            <p:txBody>
              <a:bodyPr rtlCol="0" anchor="ctr"/>
              <a:lstStyle/>
              <a:p>
                <a:endParaRPr lang="en-US" dirty="0"/>
              </a:p>
            </p:txBody>
          </p:sp>
        </p:grpSp>
      </p:grpSp>
      <p:cxnSp>
        <p:nvCxnSpPr>
          <p:cNvPr id="66" name="Straight Connector 65">
            <a:extLst>
              <a:ext uri="{FF2B5EF4-FFF2-40B4-BE49-F238E27FC236}">
                <a16:creationId xmlns:a16="http://schemas.microsoft.com/office/drawing/2014/main" id="{88B20CE8-9C9A-3A22-F20B-D107B658D108}"/>
              </a:ext>
            </a:extLst>
          </p:cNvPr>
          <p:cNvCxnSpPr>
            <a:cxnSpLocks/>
          </p:cNvCxnSpPr>
          <p:nvPr userDrawn="1"/>
        </p:nvCxnSpPr>
        <p:spPr>
          <a:xfrm>
            <a:off x="3822192" y="4354134"/>
            <a:ext cx="626301" cy="0"/>
          </a:xfrm>
          <a:prstGeom prst="line">
            <a:avLst/>
          </a:prstGeom>
          <a:ln w="25400"/>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09DF8D6D-2885-8CC3-A4D2-A7FCD3E7E707}"/>
              </a:ext>
            </a:extLst>
          </p:cNvPr>
          <p:cNvGrpSpPr/>
          <p:nvPr userDrawn="1"/>
        </p:nvGrpSpPr>
        <p:grpSpPr>
          <a:xfrm>
            <a:off x="-424436" y="-549534"/>
            <a:ext cx="3871772" cy="8095231"/>
            <a:chOff x="-424436" y="-549534"/>
            <a:chExt cx="3871772" cy="8095231"/>
          </a:xfrm>
          <a:solidFill>
            <a:schemeClr val="accent6"/>
          </a:solidFill>
        </p:grpSpPr>
        <p:sp>
          <p:nvSpPr>
            <p:cNvPr id="69" name="Freeform 68">
              <a:extLst>
                <a:ext uri="{FF2B5EF4-FFF2-40B4-BE49-F238E27FC236}">
                  <a16:creationId xmlns:a16="http://schemas.microsoft.com/office/drawing/2014/main" id="{AEFF2EC8-B3EA-A4D8-0808-AC45BE882630}"/>
                </a:ext>
              </a:extLst>
            </p:cNvPr>
            <p:cNvSpPr/>
            <p:nvPr/>
          </p:nvSpPr>
          <p:spPr>
            <a:xfrm>
              <a:off x="279424" y="154521"/>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0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0"/>
                  </a:lnTo>
                  <a:lnTo>
                    <a:pt x="98" y="703861"/>
                  </a:lnTo>
                  <a:close/>
                </a:path>
              </a:pathLst>
            </a:custGeom>
            <a:grpFill/>
            <a:ln w="0"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44AFF423-3F1E-39CD-43CD-F5B23B5FB89F}"/>
                </a:ext>
              </a:extLst>
            </p:cNvPr>
            <p:cNvSpPr/>
            <p:nvPr/>
          </p:nvSpPr>
          <p:spPr>
            <a:xfrm>
              <a:off x="983481" y="-549534"/>
              <a:ext cx="351979" cy="703958"/>
            </a:xfrm>
            <a:custGeom>
              <a:avLst/>
              <a:gdLst>
                <a:gd name="connsiteX0" fmla="*/ 0 w 351979"/>
                <a:gd name="connsiteY0" fmla="*/ 351979 h 703958"/>
                <a:gd name="connsiteX1" fmla="*/ 351979 w 351979"/>
                <a:gd name="connsiteY1" fmla="*/ 0 h 703958"/>
                <a:gd name="connsiteX2" fmla="*/ 351979 w 351979"/>
                <a:gd name="connsiteY2" fmla="*/ 351979 h 703958"/>
                <a:gd name="connsiteX3" fmla="*/ 0 w 351979"/>
                <a:gd name="connsiteY3" fmla="*/ 703959 h 703958"/>
                <a:gd name="connsiteX4" fmla="*/ 0 w 351979"/>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79" h="703958">
                  <a:moveTo>
                    <a:pt x="0" y="351979"/>
                  </a:moveTo>
                  <a:lnTo>
                    <a:pt x="351979" y="0"/>
                  </a:lnTo>
                  <a:lnTo>
                    <a:pt x="351979" y="351979"/>
                  </a:lnTo>
                  <a:lnTo>
                    <a:pt x="0" y="703959"/>
                  </a:lnTo>
                  <a:lnTo>
                    <a:pt x="0" y="351979"/>
                  </a:lnTo>
                  <a:close/>
                </a:path>
              </a:pathLst>
            </a:custGeom>
            <a:grpFill/>
            <a:ln w="0"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59AFE8D1-79E4-DE66-C162-42D9E3A48832}"/>
                </a:ext>
              </a:extLst>
            </p:cNvPr>
            <p:cNvSpPr/>
            <p:nvPr/>
          </p:nvSpPr>
          <p:spPr>
            <a:xfrm>
              <a:off x="-424436" y="2266300"/>
              <a:ext cx="703860" cy="1055840"/>
            </a:xfrm>
            <a:custGeom>
              <a:avLst/>
              <a:gdLst>
                <a:gd name="connsiteX0" fmla="*/ 98 w 703860"/>
                <a:gd name="connsiteY0" fmla="*/ 703861 h 1055840"/>
                <a:gd name="connsiteX1" fmla="*/ 703861 w 703860"/>
                <a:gd name="connsiteY1" fmla="*/ 0 h 1055840"/>
                <a:gd name="connsiteX2" fmla="*/ 703861 w 703860"/>
                <a:gd name="connsiteY2" fmla="*/ 351882 h 1055840"/>
                <a:gd name="connsiteX3" fmla="*/ 0 w 703860"/>
                <a:gd name="connsiteY3" fmla="*/ 1055840 h 1055840"/>
                <a:gd name="connsiteX4" fmla="*/ 98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98" y="703861"/>
                  </a:moveTo>
                  <a:lnTo>
                    <a:pt x="703861" y="0"/>
                  </a:lnTo>
                  <a:lnTo>
                    <a:pt x="703861" y="351882"/>
                  </a:lnTo>
                  <a:lnTo>
                    <a:pt x="0" y="1055840"/>
                  </a:lnTo>
                  <a:lnTo>
                    <a:pt x="98" y="703861"/>
                  </a:lnTo>
                  <a:close/>
                </a:path>
              </a:pathLst>
            </a:custGeom>
            <a:grpFill/>
            <a:ln w="0"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D0DD8BAB-8AEF-B5D3-4F1D-19A3B51BAFA4}"/>
                </a:ext>
              </a:extLst>
            </p:cNvPr>
            <p:cNvSpPr/>
            <p:nvPr/>
          </p:nvSpPr>
          <p:spPr>
            <a:xfrm>
              <a:off x="-424338" y="1210361"/>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0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0"/>
                  </a:lnTo>
                  <a:lnTo>
                    <a:pt x="0" y="703861"/>
                  </a:lnTo>
                  <a:close/>
                </a:path>
              </a:pathLst>
            </a:custGeom>
            <a:grpFill/>
            <a:ln w="0"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3F7EFFED-B74F-374E-5735-118EF265C927}"/>
                </a:ext>
              </a:extLst>
            </p:cNvPr>
            <p:cNvSpPr/>
            <p:nvPr/>
          </p:nvSpPr>
          <p:spPr>
            <a:xfrm>
              <a:off x="279424" y="1210361"/>
              <a:ext cx="704056" cy="1055938"/>
            </a:xfrm>
            <a:custGeom>
              <a:avLst/>
              <a:gdLst>
                <a:gd name="connsiteX0" fmla="*/ 98 w 704056"/>
                <a:gd name="connsiteY0" fmla="*/ 703861 h 1055938"/>
                <a:gd name="connsiteX1" fmla="*/ 704057 w 704056"/>
                <a:gd name="connsiteY1" fmla="*/ 0 h 1055938"/>
                <a:gd name="connsiteX2" fmla="*/ 703959 w 704056"/>
                <a:gd name="connsiteY2" fmla="*/ 351980 h 1055938"/>
                <a:gd name="connsiteX3" fmla="*/ 0 w 704056"/>
                <a:gd name="connsiteY3" fmla="*/ 1055938 h 1055938"/>
                <a:gd name="connsiteX4" fmla="*/ 98 w 704056"/>
                <a:gd name="connsiteY4" fmla="*/ 703861 h 105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056" h="1055938">
                  <a:moveTo>
                    <a:pt x="98" y="703861"/>
                  </a:moveTo>
                  <a:lnTo>
                    <a:pt x="704057" y="0"/>
                  </a:lnTo>
                  <a:lnTo>
                    <a:pt x="703959" y="351980"/>
                  </a:lnTo>
                  <a:lnTo>
                    <a:pt x="0" y="1055938"/>
                  </a:lnTo>
                  <a:lnTo>
                    <a:pt x="98" y="703861"/>
                  </a:lnTo>
                  <a:close/>
                </a:path>
              </a:pathLst>
            </a:custGeom>
            <a:grpFill/>
            <a:ln w="0"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AEBCCF52-EF97-AC73-3258-34361E24D146}"/>
                </a:ext>
              </a:extLst>
            </p:cNvPr>
            <p:cNvSpPr/>
            <p:nvPr/>
          </p:nvSpPr>
          <p:spPr>
            <a:xfrm>
              <a:off x="-424436" y="4378078"/>
              <a:ext cx="703860" cy="1055840"/>
            </a:xfrm>
            <a:custGeom>
              <a:avLst/>
              <a:gdLst>
                <a:gd name="connsiteX0" fmla="*/ 98 w 703860"/>
                <a:gd name="connsiteY0" fmla="*/ 703764 h 1055840"/>
                <a:gd name="connsiteX1" fmla="*/ 703861 w 703860"/>
                <a:gd name="connsiteY1" fmla="*/ 0 h 1055840"/>
                <a:gd name="connsiteX2" fmla="*/ 703861 w 703860"/>
                <a:gd name="connsiteY2" fmla="*/ 351882 h 1055840"/>
                <a:gd name="connsiteX3" fmla="*/ 0 w 703860"/>
                <a:gd name="connsiteY3" fmla="*/ 1055841 h 1055840"/>
                <a:gd name="connsiteX4" fmla="*/ 98 w 703860"/>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98" y="703764"/>
                  </a:moveTo>
                  <a:lnTo>
                    <a:pt x="703861" y="0"/>
                  </a:lnTo>
                  <a:lnTo>
                    <a:pt x="703861" y="351882"/>
                  </a:lnTo>
                  <a:lnTo>
                    <a:pt x="0" y="1055841"/>
                  </a:lnTo>
                  <a:lnTo>
                    <a:pt x="98" y="703764"/>
                  </a:lnTo>
                  <a:close/>
                </a:path>
              </a:pathLst>
            </a:custGeom>
            <a:grpFill/>
            <a:ln w="0"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CE788FA5-BD73-919B-9C90-2BAF888757EB}"/>
                </a:ext>
              </a:extLst>
            </p:cNvPr>
            <p:cNvSpPr/>
            <p:nvPr/>
          </p:nvSpPr>
          <p:spPr>
            <a:xfrm>
              <a:off x="279424" y="4378078"/>
              <a:ext cx="703958" cy="1055840"/>
            </a:xfrm>
            <a:custGeom>
              <a:avLst/>
              <a:gdLst>
                <a:gd name="connsiteX0" fmla="*/ 98 w 703958"/>
                <a:gd name="connsiteY0" fmla="*/ 703764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764"/>
                  </a:moveTo>
                  <a:lnTo>
                    <a:pt x="703959" y="0"/>
                  </a:lnTo>
                  <a:lnTo>
                    <a:pt x="703959" y="351882"/>
                  </a:lnTo>
                  <a:lnTo>
                    <a:pt x="0" y="1055841"/>
                  </a:lnTo>
                  <a:lnTo>
                    <a:pt x="98" y="703764"/>
                  </a:lnTo>
                  <a:close/>
                </a:path>
              </a:pathLst>
            </a:custGeom>
            <a:grpFill/>
            <a:ln w="0"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24E80D12-F572-42C3-4AC0-6F1935855E12}"/>
                </a:ext>
              </a:extLst>
            </p:cNvPr>
            <p:cNvSpPr/>
            <p:nvPr/>
          </p:nvSpPr>
          <p:spPr>
            <a:xfrm>
              <a:off x="-424338" y="3322140"/>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1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1"/>
                  </a:lnTo>
                  <a:lnTo>
                    <a:pt x="0" y="703861"/>
                  </a:lnTo>
                  <a:close/>
                </a:path>
              </a:pathLst>
            </a:custGeom>
            <a:grpFill/>
            <a:ln w="0"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E4557192-C680-7E98-E7FB-3D8C003603AD}"/>
                </a:ext>
              </a:extLst>
            </p:cNvPr>
            <p:cNvSpPr/>
            <p:nvPr/>
          </p:nvSpPr>
          <p:spPr>
            <a:xfrm>
              <a:off x="983481" y="3674021"/>
              <a:ext cx="351979" cy="703959"/>
            </a:xfrm>
            <a:custGeom>
              <a:avLst/>
              <a:gdLst>
                <a:gd name="connsiteX0" fmla="*/ 0 w 351979"/>
                <a:gd name="connsiteY0" fmla="*/ 351980 h 703959"/>
                <a:gd name="connsiteX1" fmla="*/ 351979 w 351979"/>
                <a:gd name="connsiteY1" fmla="*/ 0 h 703959"/>
                <a:gd name="connsiteX2" fmla="*/ 351979 w 351979"/>
                <a:gd name="connsiteY2" fmla="*/ 351980 h 703959"/>
                <a:gd name="connsiteX3" fmla="*/ 0 w 351979"/>
                <a:gd name="connsiteY3" fmla="*/ 703959 h 703959"/>
                <a:gd name="connsiteX4" fmla="*/ 0 w 351979"/>
                <a:gd name="connsiteY4" fmla="*/ 351980 h 70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79" h="703959">
                  <a:moveTo>
                    <a:pt x="0" y="351980"/>
                  </a:moveTo>
                  <a:lnTo>
                    <a:pt x="351979" y="0"/>
                  </a:lnTo>
                  <a:lnTo>
                    <a:pt x="351979" y="351980"/>
                  </a:lnTo>
                  <a:lnTo>
                    <a:pt x="0" y="703959"/>
                  </a:lnTo>
                  <a:lnTo>
                    <a:pt x="0" y="351980"/>
                  </a:lnTo>
                  <a:close/>
                </a:path>
              </a:pathLst>
            </a:custGeom>
            <a:grpFill/>
            <a:ln w="0"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C0E73532-9706-781A-FB64-E6D0458978F4}"/>
                </a:ext>
              </a:extLst>
            </p:cNvPr>
            <p:cNvSpPr/>
            <p:nvPr/>
          </p:nvSpPr>
          <p:spPr>
            <a:xfrm>
              <a:off x="279424" y="6489857"/>
              <a:ext cx="703958" cy="1055840"/>
            </a:xfrm>
            <a:custGeom>
              <a:avLst/>
              <a:gdLst>
                <a:gd name="connsiteX0" fmla="*/ 98 w 703958"/>
                <a:gd name="connsiteY0" fmla="*/ 703763 h 1055840"/>
                <a:gd name="connsiteX1" fmla="*/ 703959 w 703958"/>
                <a:gd name="connsiteY1" fmla="*/ 0 h 1055840"/>
                <a:gd name="connsiteX2" fmla="*/ 703959 w 703958"/>
                <a:gd name="connsiteY2" fmla="*/ 351882 h 1055840"/>
                <a:gd name="connsiteX3" fmla="*/ 0 w 703958"/>
                <a:gd name="connsiteY3" fmla="*/ 1055840 h 1055840"/>
                <a:gd name="connsiteX4" fmla="*/ 98 w 703958"/>
                <a:gd name="connsiteY4" fmla="*/ 703763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763"/>
                  </a:moveTo>
                  <a:lnTo>
                    <a:pt x="703959" y="0"/>
                  </a:lnTo>
                  <a:lnTo>
                    <a:pt x="703959" y="351882"/>
                  </a:lnTo>
                  <a:lnTo>
                    <a:pt x="0" y="1055840"/>
                  </a:lnTo>
                  <a:lnTo>
                    <a:pt x="98" y="703763"/>
                  </a:lnTo>
                  <a:close/>
                </a:path>
              </a:pathLst>
            </a:custGeom>
            <a:grpFill/>
            <a:ln w="0"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F1B43BC4-A9E2-0F8B-DD84-692C98796DA9}"/>
                </a:ext>
              </a:extLst>
            </p:cNvPr>
            <p:cNvSpPr/>
            <p:nvPr/>
          </p:nvSpPr>
          <p:spPr>
            <a:xfrm>
              <a:off x="-424338" y="5433918"/>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0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0"/>
                  </a:lnTo>
                  <a:lnTo>
                    <a:pt x="0" y="703861"/>
                  </a:lnTo>
                  <a:close/>
                </a:path>
              </a:pathLst>
            </a:custGeom>
            <a:grpFill/>
            <a:ln w="0"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39BBF09B-48A6-196A-DEAB-196538573B21}"/>
                </a:ext>
              </a:extLst>
            </p:cNvPr>
            <p:cNvSpPr/>
            <p:nvPr/>
          </p:nvSpPr>
          <p:spPr>
            <a:xfrm>
              <a:off x="983481" y="5785800"/>
              <a:ext cx="351979" cy="703958"/>
            </a:xfrm>
            <a:custGeom>
              <a:avLst/>
              <a:gdLst>
                <a:gd name="connsiteX0" fmla="*/ 0 w 351979"/>
                <a:gd name="connsiteY0" fmla="*/ 351979 h 703958"/>
                <a:gd name="connsiteX1" fmla="*/ 351979 w 351979"/>
                <a:gd name="connsiteY1" fmla="*/ 0 h 703958"/>
                <a:gd name="connsiteX2" fmla="*/ 351979 w 351979"/>
                <a:gd name="connsiteY2" fmla="*/ 351979 h 703958"/>
                <a:gd name="connsiteX3" fmla="*/ 0 w 351979"/>
                <a:gd name="connsiteY3" fmla="*/ 703959 h 703958"/>
                <a:gd name="connsiteX4" fmla="*/ 0 w 351979"/>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979" h="703958">
                  <a:moveTo>
                    <a:pt x="0" y="351979"/>
                  </a:moveTo>
                  <a:lnTo>
                    <a:pt x="351979" y="0"/>
                  </a:lnTo>
                  <a:lnTo>
                    <a:pt x="351979" y="351979"/>
                  </a:lnTo>
                  <a:lnTo>
                    <a:pt x="0" y="703959"/>
                  </a:lnTo>
                  <a:lnTo>
                    <a:pt x="0" y="351979"/>
                  </a:lnTo>
                  <a:close/>
                </a:path>
              </a:pathLst>
            </a:custGeom>
            <a:grpFill/>
            <a:ln w="0"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266F8D37-0CD2-B784-E1CC-436F7E0EB4D7}"/>
                </a:ext>
              </a:extLst>
            </p:cNvPr>
            <p:cNvSpPr/>
            <p:nvPr/>
          </p:nvSpPr>
          <p:spPr>
            <a:xfrm>
              <a:off x="279424" y="5433918"/>
              <a:ext cx="704056" cy="1055938"/>
            </a:xfrm>
            <a:custGeom>
              <a:avLst/>
              <a:gdLst>
                <a:gd name="connsiteX0" fmla="*/ 98 w 704056"/>
                <a:gd name="connsiteY0" fmla="*/ 703861 h 1055938"/>
                <a:gd name="connsiteX1" fmla="*/ 704057 w 704056"/>
                <a:gd name="connsiteY1" fmla="*/ 0 h 1055938"/>
                <a:gd name="connsiteX2" fmla="*/ 703959 w 704056"/>
                <a:gd name="connsiteY2" fmla="*/ 351979 h 1055938"/>
                <a:gd name="connsiteX3" fmla="*/ 0 w 704056"/>
                <a:gd name="connsiteY3" fmla="*/ 1055938 h 1055938"/>
                <a:gd name="connsiteX4" fmla="*/ 98 w 704056"/>
                <a:gd name="connsiteY4" fmla="*/ 703861 h 1055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056" h="1055938">
                  <a:moveTo>
                    <a:pt x="98" y="703861"/>
                  </a:moveTo>
                  <a:lnTo>
                    <a:pt x="704057" y="0"/>
                  </a:lnTo>
                  <a:lnTo>
                    <a:pt x="703959" y="351979"/>
                  </a:lnTo>
                  <a:lnTo>
                    <a:pt x="0" y="1055938"/>
                  </a:lnTo>
                  <a:lnTo>
                    <a:pt x="98" y="703861"/>
                  </a:lnTo>
                  <a:close/>
                </a:path>
              </a:pathLst>
            </a:custGeom>
            <a:grpFill/>
            <a:ln w="0"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C681B1E9-4C2C-ED51-DF33-7CB54CA7C058}"/>
                </a:ext>
              </a:extLst>
            </p:cNvPr>
            <p:cNvSpPr/>
            <p:nvPr/>
          </p:nvSpPr>
          <p:spPr>
            <a:xfrm>
              <a:off x="2391301" y="-197359"/>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0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0"/>
                  </a:lnTo>
                  <a:lnTo>
                    <a:pt x="98" y="703861"/>
                  </a:lnTo>
                  <a:close/>
                </a:path>
              </a:pathLst>
            </a:custGeom>
            <a:grpFill/>
            <a:ln w="0"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553D2563-FDDF-EAF2-81D4-7E0A1D31FB7F}"/>
                </a:ext>
              </a:extLst>
            </p:cNvPr>
            <p:cNvSpPr/>
            <p:nvPr/>
          </p:nvSpPr>
          <p:spPr>
            <a:xfrm>
              <a:off x="1335362" y="-197359"/>
              <a:ext cx="352077" cy="703958"/>
            </a:xfrm>
            <a:custGeom>
              <a:avLst/>
              <a:gdLst>
                <a:gd name="connsiteX0" fmla="*/ 98 w 352077"/>
                <a:gd name="connsiteY0" fmla="*/ 351979 h 703958"/>
                <a:gd name="connsiteX1" fmla="*/ 352077 w 352077"/>
                <a:gd name="connsiteY1" fmla="*/ 0 h 703958"/>
                <a:gd name="connsiteX2" fmla="*/ 352077 w 352077"/>
                <a:gd name="connsiteY2" fmla="*/ 351882 h 703958"/>
                <a:gd name="connsiteX3" fmla="*/ 0 w 352077"/>
                <a:gd name="connsiteY3" fmla="*/ 703959 h 703958"/>
                <a:gd name="connsiteX4" fmla="*/ 98 w 352077"/>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79"/>
                  </a:moveTo>
                  <a:lnTo>
                    <a:pt x="352077" y="0"/>
                  </a:lnTo>
                  <a:lnTo>
                    <a:pt x="352077" y="351882"/>
                  </a:lnTo>
                  <a:lnTo>
                    <a:pt x="0" y="703959"/>
                  </a:lnTo>
                  <a:lnTo>
                    <a:pt x="98" y="351979"/>
                  </a:lnTo>
                  <a:close/>
                </a:path>
              </a:pathLst>
            </a:custGeom>
            <a:grpFill/>
            <a:ln w="0"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B020B0CA-036D-CB28-FD03-17A69D4F6C23}"/>
                </a:ext>
              </a:extLst>
            </p:cNvPr>
            <p:cNvSpPr/>
            <p:nvPr/>
          </p:nvSpPr>
          <p:spPr>
            <a:xfrm>
              <a:off x="1687440" y="1914418"/>
              <a:ext cx="703860" cy="1055840"/>
            </a:xfrm>
            <a:custGeom>
              <a:avLst/>
              <a:gdLst>
                <a:gd name="connsiteX0" fmla="*/ 0 w 703860"/>
                <a:gd name="connsiteY0" fmla="*/ 703861 h 1055840"/>
                <a:gd name="connsiteX1" fmla="*/ 703861 w 703860"/>
                <a:gd name="connsiteY1" fmla="*/ 0 h 1055840"/>
                <a:gd name="connsiteX2" fmla="*/ 703861 w 703860"/>
                <a:gd name="connsiteY2" fmla="*/ 351882 h 1055840"/>
                <a:gd name="connsiteX3" fmla="*/ 0 w 703860"/>
                <a:gd name="connsiteY3" fmla="*/ 1055841 h 1055840"/>
                <a:gd name="connsiteX4" fmla="*/ 0 w 703860"/>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861"/>
                  </a:moveTo>
                  <a:lnTo>
                    <a:pt x="703861" y="0"/>
                  </a:lnTo>
                  <a:lnTo>
                    <a:pt x="703861" y="351882"/>
                  </a:lnTo>
                  <a:lnTo>
                    <a:pt x="0" y="1055841"/>
                  </a:lnTo>
                  <a:lnTo>
                    <a:pt x="0" y="703861"/>
                  </a:lnTo>
                  <a:close/>
                </a:path>
              </a:pathLst>
            </a:custGeom>
            <a:grpFill/>
            <a:ln w="0"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1BC8950D-179F-D431-7BA8-7C8C497E41E8}"/>
                </a:ext>
              </a:extLst>
            </p:cNvPr>
            <p:cNvSpPr/>
            <p:nvPr/>
          </p:nvSpPr>
          <p:spPr>
            <a:xfrm>
              <a:off x="2391301" y="1914418"/>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1"/>
                  </a:lnTo>
                  <a:lnTo>
                    <a:pt x="98" y="703861"/>
                  </a:lnTo>
                  <a:close/>
                </a:path>
              </a:pathLst>
            </a:custGeom>
            <a:grpFill/>
            <a:ln w="0"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38A9FD2-B0E8-113B-4275-676C45B52311}"/>
                </a:ext>
              </a:extLst>
            </p:cNvPr>
            <p:cNvSpPr/>
            <p:nvPr/>
          </p:nvSpPr>
          <p:spPr>
            <a:xfrm>
              <a:off x="1335362" y="1914418"/>
              <a:ext cx="352077" cy="703958"/>
            </a:xfrm>
            <a:custGeom>
              <a:avLst/>
              <a:gdLst>
                <a:gd name="connsiteX0" fmla="*/ 98 w 352077"/>
                <a:gd name="connsiteY0" fmla="*/ 351979 h 703958"/>
                <a:gd name="connsiteX1" fmla="*/ 352077 w 352077"/>
                <a:gd name="connsiteY1" fmla="*/ 0 h 703958"/>
                <a:gd name="connsiteX2" fmla="*/ 352077 w 352077"/>
                <a:gd name="connsiteY2" fmla="*/ 351882 h 703958"/>
                <a:gd name="connsiteX3" fmla="*/ 0 w 352077"/>
                <a:gd name="connsiteY3" fmla="*/ 703959 h 703958"/>
                <a:gd name="connsiteX4" fmla="*/ 98 w 352077"/>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79"/>
                  </a:moveTo>
                  <a:lnTo>
                    <a:pt x="352077" y="0"/>
                  </a:lnTo>
                  <a:lnTo>
                    <a:pt x="352077" y="351882"/>
                  </a:lnTo>
                  <a:lnTo>
                    <a:pt x="0" y="703959"/>
                  </a:lnTo>
                  <a:lnTo>
                    <a:pt x="98" y="351979"/>
                  </a:lnTo>
                  <a:close/>
                </a:path>
              </a:pathLst>
            </a:custGeom>
            <a:grpFill/>
            <a:ln w="0"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C960117-894B-623D-A0CC-D0B325AFB75E}"/>
                </a:ext>
              </a:extLst>
            </p:cNvPr>
            <p:cNvSpPr/>
            <p:nvPr/>
          </p:nvSpPr>
          <p:spPr>
            <a:xfrm>
              <a:off x="3095259" y="1210361"/>
              <a:ext cx="352077" cy="703958"/>
            </a:xfrm>
            <a:custGeom>
              <a:avLst/>
              <a:gdLst>
                <a:gd name="connsiteX0" fmla="*/ 98 w 352077"/>
                <a:gd name="connsiteY0" fmla="*/ 351980 h 703958"/>
                <a:gd name="connsiteX1" fmla="*/ 352077 w 352077"/>
                <a:gd name="connsiteY1" fmla="*/ 0 h 703958"/>
                <a:gd name="connsiteX2" fmla="*/ 352077 w 352077"/>
                <a:gd name="connsiteY2" fmla="*/ 351980 h 703958"/>
                <a:gd name="connsiteX3" fmla="*/ 0 w 352077"/>
                <a:gd name="connsiteY3" fmla="*/ 703959 h 703958"/>
                <a:gd name="connsiteX4" fmla="*/ 98 w 352077"/>
                <a:gd name="connsiteY4" fmla="*/ 351980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80"/>
                  </a:moveTo>
                  <a:lnTo>
                    <a:pt x="352077" y="0"/>
                  </a:lnTo>
                  <a:lnTo>
                    <a:pt x="352077" y="351980"/>
                  </a:lnTo>
                  <a:lnTo>
                    <a:pt x="0" y="703959"/>
                  </a:lnTo>
                  <a:lnTo>
                    <a:pt x="98" y="351980"/>
                  </a:lnTo>
                  <a:close/>
                </a:path>
              </a:pathLst>
            </a:custGeom>
            <a:grpFill/>
            <a:ln w="0"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B70BAA85-9EAC-2156-4E1E-6643E338CADC}"/>
                </a:ext>
              </a:extLst>
            </p:cNvPr>
            <p:cNvSpPr/>
            <p:nvPr/>
          </p:nvSpPr>
          <p:spPr>
            <a:xfrm>
              <a:off x="2391301" y="858480"/>
              <a:ext cx="703958" cy="1055937"/>
            </a:xfrm>
            <a:custGeom>
              <a:avLst/>
              <a:gdLst>
                <a:gd name="connsiteX0" fmla="*/ 98 w 703958"/>
                <a:gd name="connsiteY0" fmla="*/ 703861 h 1055937"/>
                <a:gd name="connsiteX1" fmla="*/ 703959 w 703958"/>
                <a:gd name="connsiteY1" fmla="*/ 0 h 1055937"/>
                <a:gd name="connsiteX2" fmla="*/ 703959 w 703958"/>
                <a:gd name="connsiteY2" fmla="*/ 351979 h 1055937"/>
                <a:gd name="connsiteX3" fmla="*/ 0 w 703958"/>
                <a:gd name="connsiteY3" fmla="*/ 1055938 h 1055937"/>
                <a:gd name="connsiteX4" fmla="*/ 98 w 703958"/>
                <a:gd name="connsiteY4" fmla="*/ 703861 h 105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937">
                  <a:moveTo>
                    <a:pt x="98" y="703861"/>
                  </a:moveTo>
                  <a:lnTo>
                    <a:pt x="703959" y="0"/>
                  </a:lnTo>
                  <a:lnTo>
                    <a:pt x="703959" y="351979"/>
                  </a:lnTo>
                  <a:lnTo>
                    <a:pt x="0" y="1055938"/>
                  </a:lnTo>
                  <a:lnTo>
                    <a:pt x="98" y="703861"/>
                  </a:lnTo>
                  <a:close/>
                </a:path>
              </a:pathLst>
            </a:custGeom>
            <a:grpFill/>
            <a:ln w="0"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D1D6A7F8-AEE7-FAB3-2A2D-198068CBADA6}"/>
                </a:ext>
              </a:extLst>
            </p:cNvPr>
            <p:cNvSpPr/>
            <p:nvPr/>
          </p:nvSpPr>
          <p:spPr>
            <a:xfrm>
              <a:off x="1687440" y="4026196"/>
              <a:ext cx="703860" cy="1055840"/>
            </a:xfrm>
            <a:custGeom>
              <a:avLst/>
              <a:gdLst>
                <a:gd name="connsiteX0" fmla="*/ 0 w 703860"/>
                <a:gd name="connsiteY0" fmla="*/ 703764 h 1055840"/>
                <a:gd name="connsiteX1" fmla="*/ 703861 w 703860"/>
                <a:gd name="connsiteY1" fmla="*/ 0 h 1055840"/>
                <a:gd name="connsiteX2" fmla="*/ 703861 w 703860"/>
                <a:gd name="connsiteY2" fmla="*/ 351882 h 1055840"/>
                <a:gd name="connsiteX3" fmla="*/ 0 w 703860"/>
                <a:gd name="connsiteY3" fmla="*/ 1055840 h 1055840"/>
                <a:gd name="connsiteX4" fmla="*/ 0 w 703860"/>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764"/>
                  </a:moveTo>
                  <a:lnTo>
                    <a:pt x="703861" y="0"/>
                  </a:lnTo>
                  <a:lnTo>
                    <a:pt x="703861" y="351882"/>
                  </a:lnTo>
                  <a:lnTo>
                    <a:pt x="0" y="1055840"/>
                  </a:lnTo>
                  <a:lnTo>
                    <a:pt x="0" y="703764"/>
                  </a:lnTo>
                  <a:close/>
                </a:path>
              </a:pathLst>
            </a:custGeom>
            <a:grpFill/>
            <a:ln w="0"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1AADE520-624F-C94D-8C2F-73811B58017E}"/>
                </a:ext>
              </a:extLst>
            </p:cNvPr>
            <p:cNvSpPr/>
            <p:nvPr/>
          </p:nvSpPr>
          <p:spPr>
            <a:xfrm>
              <a:off x="1687440" y="2970258"/>
              <a:ext cx="703958" cy="1055839"/>
            </a:xfrm>
            <a:custGeom>
              <a:avLst/>
              <a:gdLst>
                <a:gd name="connsiteX0" fmla="*/ 98 w 703958"/>
                <a:gd name="connsiteY0" fmla="*/ 703861 h 1055839"/>
                <a:gd name="connsiteX1" fmla="*/ 703959 w 703958"/>
                <a:gd name="connsiteY1" fmla="*/ 0 h 1055839"/>
                <a:gd name="connsiteX2" fmla="*/ 703959 w 703958"/>
                <a:gd name="connsiteY2" fmla="*/ 351882 h 1055839"/>
                <a:gd name="connsiteX3" fmla="*/ 0 w 703958"/>
                <a:gd name="connsiteY3" fmla="*/ 1055840 h 1055839"/>
                <a:gd name="connsiteX4" fmla="*/ 98 w 703958"/>
                <a:gd name="connsiteY4" fmla="*/ 703861 h 1055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39">
                  <a:moveTo>
                    <a:pt x="98" y="703861"/>
                  </a:moveTo>
                  <a:lnTo>
                    <a:pt x="703959" y="0"/>
                  </a:lnTo>
                  <a:lnTo>
                    <a:pt x="703959" y="351882"/>
                  </a:lnTo>
                  <a:lnTo>
                    <a:pt x="0" y="1055840"/>
                  </a:lnTo>
                  <a:lnTo>
                    <a:pt x="98" y="703861"/>
                  </a:lnTo>
                  <a:close/>
                </a:path>
              </a:pathLst>
            </a:custGeom>
            <a:grpFill/>
            <a:ln w="0"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AC194C8C-DBAE-3DBA-D8E1-7D00D0DE497C}"/>
                </a:ext>
              </a:extLst>
            </p:cNvPr>
            <p:cNvSpPr/>
            <p:nvPr/>
          </p:nvSpPr>
          <p:spPr>
            <a:xfrm>
              <a:off x="2391301" y="2970258"/>
              <a:ext cx="703958" cy="1055937"/>
            </a:xfrm>
            <a:custGeom>
              <a:avLst/>
              <a:gdLst>
                <a:gd name="connsiteX0" fmla="*/ 98 w 703958"/>
                <a:gd name="connsiteY0" fmla="*/ 703861 h 1055937"/>
                <a:gd name="connsiteX1" fmla="*/ 703959 w 703958"/>
                <a:gd name="connsiteY1" fmla="*/ 0 h 1055937"/>
                <a:gd name="connsiteX2" fmla="*/ 703959 w 703958"/>
                <a:gd name="connsiteY2" fmla="*/ 351979 h 1055937"/>
                <a:gd name="connsiteX3" fmla="*/ 0 w 703958"/>
                <a:gd name="connsiteY3" fmla="*/ 1055938 h 1055937"/>
                <a:gd name="connsiteX4" fmla="*/ 98 w 703958"/>
                <a:gd name="connsiteY4" fmla="*/ 703861 h 105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937">
                  <a:moveTo>
                    <a:pt x="98" y="703861"/>
                  </a:moveTo>
                  <a:lnTo>
                    <a:pt x="703959" y="0"/>
                  </a:lnTo>
                  <a:lnTo>
                    <a:pt x="703959" y="351979"/>
                  </a:lnTo>
                  <a:lnTo>
                    <a:pt x="0" y="1055938"/>
                  </a:lnTo>
                  <a:lnTo>
                    <a:pt x="98" y="703861"/>
                  </a:lnTo>
                  <a:close/>
                </a:path>
              </a:pathLst>
            </a:custGeom>
            <a:grpFill/>
            <a:ln w="0"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68177EF0-E73F-6F93-B1C3-9D54969E44B7}"/>
                </a:ext>
              </a:extLst>
            </p:cNvPr>
            <p:cNvSpPr/>
            <p:nvPr/>
          </p:nvSpPr>
          <p:spPr>
            <a:xfrm>
              <a:off x="1687440" y="6137974"/>
              <a:ext cx="703860" cy="1055840"/>
            </a:xfrm>
            <a:custGeom>
              <a:avLst/>
              <a:gdLst>
                <a:gd name="connsiteX0" fmla="*/ 0 w 703860"/>
                <a:gd name="connsiteY0" fmla="*/ 703764 h 1055840"/>
                <a:gd name="connsiteX1" fmla="*/ 703861 w 703860"/>
                <a:gd name="connsiteY1" fmla="*/ 0 h 1055840"/>
                <a:gd name="connsiteX2" fmla="*/ 703861 w 703860"/>
                <a:gd name="connsiteY2" fmla="*/ 351882 h 1055840"/>
                <a:gd name="connsiteX3" fmla="*/ 0 w 703860"/>
                <a:gd name="connsiteY3" fmla="*/ 1055841 h 1055840"/>
                <a:gd name="connsiteX4" fmla="*/ 0 w 703860"/>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60" h="1055840">
                  <a:moveTo>
                    <a:pt x="0" y="703764"/>
                  </a:moveTo>
                  <a:lnTo>
                    <a:pt x="703861" y="0"/>
                  </a:lnTo>
                  <a:lnTo>
                    <a:pt x="703861" y="351882"/>
                  </a:lnTo>
                  <a:lnTo>
                    <a:pt x="0" y="1055841"/>
                  </a:lnTo>
                  <a:lnTo>
                    <a:pt x="0" y="703764"/>
                  </a:lnTo>
                  <a:close/>
                </a:path>
              </a:pathLst>
            </a:custGeom>
            <a:grpFill/>
            <a:ln w="0" cap="flat">
              <a:noFill/>
              <a:prstDash val="solid"/>
              <a:miter/>
            </a:ln>
          </p:spPr>
          <p:txBody>
            <a:bodyPr rtlCol="0" anchor="ctr"/>
            <a:lstStyle/>
            <a:p>
              <a:endParaRPr lang="en-US" dirty="0"/>
            </a:p>
          </p:txBody>
        </p:sp>
        <p:sp>
          <p:nvSpPr>
            <p:cNvPr id="93" name="Freeform 92">
              <a:extLst>
                <a:ext uri="{FF2B5EF4-FFF2-40B4-BE49-F238E27FC236}">
                  <a16:creationId xmlns:a16="http://schemas.microsoft.com/office/drawing/2014/main" id="{097970D0-ED42-E090-71D7-559ECBEB73D9}"/>
                </a:ext>
              </a:extLst>
            </p:cNvPr>
            <p:cNvSpPr/>
            <p:nvPr/>
          </p:nvSpPr>
          <p:spPr>
            <a:xfrm>
              <a:off x="2391301" y="6137974"/>
              <a:ext cx="703958" cy="1055840"/>
            </a:xfrm>
            <a:custGeom>
              <a:avLst/>
              <a:gdLst>
                <a:gd name="connsiteX0" fmla="*/ 98 w 703958"/>
                <a:gd name="connsiteY0" fmla="*/ 703764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764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764"/>
                  </a:moveTo>
                  <a:lnTo>
                    <a:pt x="703959" y="0"/>
                  </a:lnTo>
                  <a:lnTo>
                    <a:pt x="703959" y="351882"/>
                  </a:lnTo>
                  <a:lnTo>
                    <a:pt x="0" y="1055841"/>
                  </a:lnTo>
                  <a:lnTo>
                    <a:pt x="98" y="703764"/>
                  </a:lnTo>
                  <a:close/>
                </a:path>
              </a:pathLst>
            </a:custGeom>
            <a:grpFill/>
            <a:ln w="0" cap="flat">
              <a:noFill/>
              <a:prstDash val="solid"/>
              <a:miter/>
            </a:ln>
          </p:spPr>
          <p:txBody>
            <a:bodyPr rtlCol="0" anchor="ctr"/>
            <a:lstStyle/>
            <a:p>
              <a:endParaRPr lang="en-US" dirty="0"/>
            </a:p>
          </p:txBody>
        </p:sp>
        <p:sp>
          <p:nvSpPr>
            <p:cNvPr id="94" name="Freeform 93">
              <a:extLst>
                <a:ext uri="{FF2B5EF4-FFF2-40B4-BE49-F238E27FC236}">
                  <a16:creationId xmlns:a16="http://schemas.microsoft.com/office/drawing/2014/main" id="{BF1B230D-A129-784E-0633-81EC65F359D6}"/>
                </a:ext>
              </a:extLst>
            </p:cNvPr>
            <p:cNvSpPr/>
            <p:nvPr/>
          </p:nvSpPr>
          <p:spPr>
            <a:xfrm>
              <a:off x="1687440" y="5082036"/>
              <a:ext cx="703958" cy="1055840"/>
            </a:xfrm>
            <a:custGeom>
              <a:avLst/>
              <a:gdLst>
                <a:gd name="connsiteX0" fmla="*/ 98 w 703958"/>
                <a:gd name="connsiteY0" fmla="*/ 703861 h 1055840"/>
                <a:gd name="connsiteX1" fmla="*/ 703959 w 703958"/>
                <a:gd name="connsiteY1" fmla="*/ 0 h 1055840"/>
                <a:gd name="connsiteX2" fmla="*/ 703959 w 703958"/>
                <a:gd name="connsiteY2" fmla="*/ 351882 h 1055840"/>
                <a:gd name="connsiteX3" fmla="*/ 0 w 703958"/>
                <a:gd name="connsiteY3" fmla="*/ 1055841 h 1055840"/>
                <a:gd name="connsiteX4" fmla="*/ 98 w 703958"/>
                <a:gd name="connsiteY4" fmla="*/ 703861 h 105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958" h="1055840">
                  <a:moveTo>
                    <a:pt x="98" y="703861"/>
                  </a:moveTo>
                  <a:lnTo>
                    <a:pt x="703959" y="0"/>
                  </a:lnTo>
                  <a:lnTo>
                    <a:pt x="703959" y="351882"/>
                  </a:lnTo>
                  <a:lnTo>
                    <a:pt x="0" y="1055841"/>
                  </a:lnTo>
                  <a:lnTo>
                    <a:pt x="98" y="703861"/>
                  </a:lnTo>
                  <a:close/>
                </a:path>
              </a:pathLst>
            </a:custGeom>
            <a:grpFill/>
            <a:ln w="0" cap="flat">
              <a:noFill/>
              <a:prstDash val="solid"/>
              <a:miter/>
            </a:ln>
          </p:spPr>
          <p:txBody>
            <a:bodyPr rtlCol="0" anchor="ctr"/>
            <a:lstStyle/>
            <a:p>
              <a:endParaRPr lang="en-US" dirty="0"/>
            </a:p>
          </p:txBody>
        </p:sp>
        <p:sp>
          <p:nvSpPr>
            <p:cNvPr id="95" name="Freeform 94">
              <a:extLst>
                <a:ext uri="{FF2B5EF4-FFF2-40B4-BE49-F238E27FC236}">
                  <a16:creationId xmlns:a16="http://schemas.microsoft.com/office/drawing/2014/main" id="{D59424DA-270C-A222-1BEE-B5F1BF329C28}"/>
                </a:ext>
              </a:extLst>
            </p:cNvPr>
            <p:cNvSpPr/>
            <p:nvPr/>
          </p:nvSpPr>
          <p:spPr>
            <a:xfrm>
              <a:off x="1335362" y="6137974"/>
              <a:ext cx="352077" cy="703958"/>
            </a:xfrm>
            <a:custGeom>
              <a:avLst/>
              <a:gdLst>
                <a:gd name="connsiteX0" fmla="*/ 98 w 352077"/>
                <a:gd name="connsiteY0" fmla="*/ 351882 h 703958"/>
                <a:gd name="connsiteX1" fmla="*/ 352077 w 352077"/>
                <a:gd name="connsiteY1" fmla="*/ 0 h 703958"/>
                <a:gd name="connsiteX2" fmla="*/ 352077 w 352077"/>
                <a:gd name="connsiteY2" fmla="*/ 351882 h 703958"/>
                <a:gd name="connsiteX3" fmla="*/ 0 w 352077"/>
                <a:gd name="connsiteY3" fmla="*/ 703959 h 703958"/>
                <a:gd name="connsiteX4" fmla="*/ 98 w 352077"/>
                <a:gd name="connsiteY4" fmla="*/ 351882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882"/>
                  </a:moveTo>
                  <a:lnTo>
                    <a:pt x="352077" y="0"/>
                  </a:lnTo>
                  <a:lnTo>
                    <a:pt x="352077" y="351882"/>
                  </a:lnTo>
                  <a:lnTo>
                    <a:pt x="0" y="703959"/>
                  </a:lnTo>
                  <a:lnTo>
                    <a:pt x="98" y="351882"/>
                  </a:lnTo>
                  <a:close/>
                </a:path>
              </a:pathLst>
            </a:custGeom>
            <a:grpFill/>
            <a:ln w="0" cap="flat">
              <a:noFill/>
              <a:prstDash val="solid"/>
              <a:miter/>
            </a:ln>
          </p:spPr>
          <p:txBody>
            <a:bodyPr rtlCol="0" anchor="ctr"/>
            <a:lstStyle/>
            <a:p>
              <a:endParaRPr lang="en-US" dirty="0"/>
            </a:p>
          </p:txBody>
        </p:sp>
        <p:sp>
          <p:nvSpPr>
            <p:cNvPr id="96" name="Freeform 95">
              <a:extLst>
                <a:ext uri="{FF2B5EF4-FFF2-40B4-BE49-F238E27FC236}">
                  <a16:creationId xmlns:a16="http://schemas.microsoft.com/office/drawing/2014/main" id="{C2CA1535-FE37-3D00-063A-6B39D77E7FA7}"/>
                </a:ext>
              </a:extLst>
            </p:cNvPr>
            <p:cNvSpPr/>
            <p:nvPr/>
          </p:nvSpPr>
          <p:spPr>
            <a:xfrm>
              <a:off x="3095259" y="5433918"/>
              <a:ext cx="352077" cy="703958"/>
            </a:xfrm>
            <a:custGeom>
              <a:avLst/>
              <a:gdLst>
                <a:gd name="connsiteX0" fmla="*/ 98 w 352077"/>
                <a:gd name="connsiteY0" fmla="*/ 351979 h 703958"/>
                <a:gd name="connsiteX1" fmla="*/ 352077 w 352077"/>
                <a:gd name="connsiteY1" fmla="*/ 0 h 703958"/>
                <a:gd name="connsiteX2" fmla="*/ 352077 w 352077"/>
                <a:gd name="connsiteY2" fmla="*/ 351979 h 703958"/>
                <a:gd name="connsiteX3" fmla="*/ 0 w 352077"/>
                <a:gd name="connsiteY3" fmla="*/ 703959 h 703958"/>
                <a:gd name="connsiteX4" fmla="*/ 98 w 352077"/>
                <a:gd name="connsiteY4" fmla="*/ 351979 h 70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77" h="703958">
                  <a:moveTo>
                    <a:pt x="98" y="351979"/>
                  </a:moveTo>
                  <a:lnTo>
                    <a:pt x="352077" y="0"/>
                  </a:lnTo>
                  <a:lnTo>
                    <a:pt x="352077" y="351979"/>
                  </a:lnTo>
                  <a:lnTo>
                    <a:pt x="0" y="703959"/>
                  </a:lnTo>
                  <a:lnTo>
                    <a:pt x="98" y="351979"/>
                  </a:lnTo>
                  <a:close/>
                </a:path>
              </a:pathLst>
            </a:custGeom>
            <a:grp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3664570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Agenda">
    <p:bg>
      <p:bgRef idx="1001">
        <a:schemeClr val="bg2"/>
      </p:bgRef>
    </p:bg>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F879CABF-99D2-C08B-CA1F-091746F7D30B}"/>
              </a:ext>
            </a:extLst>
          </p:cNvPr>
          <p:cNvGrpSpPr/>
          <p:nvPr userDrawn="1"/>
        </p:nvGrpSpPr>
        <p:grpSpPr>
          <a:xfrm>
            <a:off x="-526953" y="0"/>
            <a:ext cx="5391428" cy="4864475"/>
            <a:chOff x="-526953" y="638367"/>
            <a:chExt cx="5391428" cy="4864475"/>
          </a:xfrm>
        </p:grpSpPr>
        <p:sp>
          <p:nvSpPr>
            <p:cNvPr id="92" name="Triangle 91">
              <a:extLst>
                <a:ext uri="{FF2B5EF4-FFF2-40B4-BE49-F238E27FC236}">
                  <a16:creationId xmlns:a16="http://schemas.microsoft.com/office/drawing/2014/main" id="{32025E90-FC79-CABB-A765-B8B32270B882}"/>
                </a:ext>
              </a:extLst>
            </p:cNvPr>
            <p:cNvSpPr/>
            <p:nvPr userDrawn="1"/>
          </p:nvSpPr>
          <p:spPr>
            <a:xfrm rot="10800000">
              <a:off x="0" y="638367"/>
              <a:ext cx="4864475" cy="4864475"/>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8" name="Group 97">
              <a:extLst>
                <a:ext uri="{FF2B5EF4-FFF2-40B4-BE49-F238E27FC236}">
                  <a16:creationId xmlns:a16="http://schemas.microsoft.com/office/drawing/2014/main" id="{DDAC187E-0666-F967-D8F4-B0C722062BBC}"/>
                </a:ext>
              </a:extLst>
            </p:cNvPr>
            <p:cNvGrpSpPr/>
            <p:nvPr userDrawn="1"/>
          </p:nvGrpSpPr>
          <p:grpSpPr>
            <a:xfrm rot="8100000">
              <a:off x="-526953" y="4590996"/>
              <a:ext cx="2981490" cy="260644"/>
              <a:chOff x="4350445" y="1"/>
              <a:chExt cx="10818663" cy="945775"/>
            </a:xfrm>
            <a:solidFill>
              <a:schemeClr val="accent1"/>
            </a:solidFill>
          </p:grpSpPr>
          <p:sp>
            <p:nvSpPr>
              <p:cNvPr id="99" name="Triangle 98">
                <a:extLst>
                  <a:ext uri="{FF2B5EF4-FFF2-40B4-BE49-F238E27FC236}">
                    <a16:creationId xmlns:a16="http://schemas.microsoft.com/office/drawing/2014/main" id="{E08B921B-0CFB-0E38-BB6D-5EE71403FDD0}"/>
                  </a:ext>
                </a:extLst>
              </p:cNvPr>
              <p:cNvSpPr/>
              <p:nvPr userDrawn="1"/>
            </p:nvSpPr>
            <p:spPr>
              <a:xfrm>
                <a:off x="4350445" y="2"/>
                <a:ext cx="945774" cy="945774"/>
              </a:xfrm>
              <a:prstGeom prst="triangle">
                <a:avLst>
                  <a:gd name="adj" fmla="val 100000"/>
                </a:avLst>
              </a:prstGeom>
              <a:solidFill>
                <a:schemeClr val="bg2">
                  <a:lumMod val="90000"/>
                  <a:lumOff val="10000"/>
                  <a:alpha val="50367"/>
                </a:schemeClr>
              </a:solid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281AF1B2-0FC3-CACA-AC62-C9F7B12089CB}"/>
                  </a:ext>
                </a:extLst>
              </p:cNvPr>
              <p:cNvSpPr/>
              <p:nvPr userDrawn="1"/>
            </p:nvSpPr>
            <p:spPr>
              <a:xfrm>
                <a:off x="5296213" y="1"/>
                <a:ext cx="8927120" cy="945775"/>
              </a:xfrm>
              <a:prstGeom prst="rect">
                <a:avLst/>
              </a:prstGeom>
              <a:solidFill>
                <a:schemeClr val="bg2">
                  <a:lumMod val="90000"/>
                  <a:lumOff val="10000"/>
                  <a:alpha val="50367"/>
                </a:schemeClr>
              </a:solid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1" name="Triangle 100">
                <a:extLst>
                  <a:ext uri="{FF2B5EF4-FFF2-40B4-BE49-F238E27FC236}">
                    <a16:creationId xmlns:a16="http://schemas.microsoft.com/office/drawing/2014/main" id="{A6E55BC8-25F6-98B5-BC03-60B768DE6091}"/>
                  </a:ext>
                </a:extLst>
              </p:cNvPr>
              <p:cNvSpPr/>
              <p:nvPr userDrawn="1"/>
            </p:nvSpPr>
            <p:spPr>
              <a:xfrm rot="10800000">
                <a:off x="14223333" y="5"/>
                <a:ext cx="945775" cy="945771"/>
              </a:xfrm>
              <a:prstGeom prst="triangle">
                <a:avLst>
                  <a:gd name="adj" fmla="val 100000"/>
                </a:avLst>
              </a:prstGeom>
              <a:solidFill>
                <a:schemeClr val="bg2">
                  <a:lumMod val="90000"/>
                  <a:lumOff val="10000"/>
                  <a:alpha val="50367"/>
                </a:schemeClr>
              </a:solid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6" name="Group 85">
            <a:extLst>
              <a:ext uri="{FF2B5EF4-FFF2-40B4-BE49-F238E27FC236}">
                <a16:creationId xmlns:a16="http://schemas.microsoft.com/office/drawing/2014/main" id="{7227741E-9874-E8D0-6421-48B07219A815}"/>
              </a:ext>
            </a:extLst>
          </p:cNvPr>
          <p:cNvGrpSpPr/>
          <p:nvPr userDrawn="1"/>
        </p:nvGrpSpPr>
        <p:grpSpPr>
          <a:xfrm>
            <a:off x="5972371" y="5502841"/>
            <a:ext cx="6219628" cy="1355157"/>
            <a:chOff x="4759239" y="3616231"/>
            <a:chExt cx="14878420" cy="3241768"/>
          </a:xfrm>
          <a:solidFill>
            <a:schemeClr val="tx2">
              <a:alpha val="2000"/>
            </a:schemeClr>
          </a:solidFill>
        </p:grpSpPr>
        <p:sp>
          <p:nvSpPr>
            <p:cNvPr id="87" name="Rectangle 86">
              <a:extLst>
                <a:ext uri="{FF2B5EF4-FFF2-40B4-BE49-F238E27FC236}">
                  <a16:creationId xmlns:a16="http://schemas.microsoft.com/office/drawing/2014/main" id="{CC853FCD-A985-78D2-26E0-847C6B666855}"/>
                </a:ext>
              </a:extLst>
            </p:cNvPr>
            <p:cNvSpPr/>
            <p:nvPr userDrawn="1"/>
          </p:nvSpPr>
          <p:spPr>
            <a:xfrm rot="16200000" flipV="1">
              <a:off x="12198447" y="-581218"/>
              <a:ext cx="3241764" cy="1163666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riangle 87">
              <a:extLst>
                <a:ext uri="{FF2B5EF4-FFF2-40B4-BE49-F238E27FC236}">
                  <a16:creationId xmlns:a16="http://schemas.microsoft.com/office/drawing/2014/main" id="{28500BAB-64ED-7524-C2CE-4B305B258C11}"/>
                </a:ext>
              </a:extLst>
            </p:cNvPr>
            <p:cNvSpPr/>
            <p:nvPr userDrawn="1"/>
          </p:nvSpPr>
          <p:spPr>
            <a:xfrm rot="16200000" flipH="1">
              <a:off x="4759239" y="3616237"/>
              <a:ext cx="3241762" cy="3241762"/>
            </a:xfrm>
            <a:prstGeom prst="triangle">
              <a:avLst>
                <a:gd name="adj" fmla="val 1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Placeholder 18">
            <a:extLst>
              <a:ext uri="{FF2B5EF4-FFF2-40B4-BE49-F238E27FC236}">
                <a16:creationId xmlns:a16="http://schemas.microsoft.com/office/drawing/2014/main" id="{97E4913C-43F1-96B1-FFE9-7921B7624B46}"/>
              </a:ext>
            </a:extLst>
          </p:cNvPr>
          <p:cNvSpPr>
            <a:spLocks noGrp="1"/>
          </p:cNvSpPr>
          <p:nvPr>
            <p:ph type="body" sz="quarter" idx="13" hasCustomPrompt="1"/>
          </p:nvPr>
        </p:nvSpPr>
        <p:spPr>
          <a:xfrm>
            <a:off x="4297680" y="1355157"/>
            <a:ext cx="7040880" cy="4983480"/>
          </a:xfrm>
        </p:spPr>
        <p:txBody>
          <a:bodyPr tIns="137160">
            <a:noAutofit/>
          </a:bodyPr>
          <a:lstStyle>
            <a:lvl1pPr marL="365760" indent="-365760">
              <a:lnSpc>
                <a:spcPct val="100000"/>
              </a:lnSpc>
              <a:spcBef>
                <a:spcPts val="0"/>
              </a:spcBef>
              <a:spcAft>
                <a:spcPts val="1800"/>
              </a:spcAft>
              <a:buClr>
                <a:schemeClr val="accent2"/>
              </a:buClr>
              <a:buFont typeface="+mj-lt"/>
              <a:buAutoNum type="arabicPeriod"/>
              <a:defRPr sz="2400"/>
            </a:lvl1pPr>
            <a:lvl2pPr marL="365760" indent="-365760">
              <a:lnSpc>
                <a:spcPct val="150000"/>
              </a:lnSpc>
              <a:spcBef>
                <a:spcPts val="0"/>
              </a:spcBef>
              <a:buClr>
                <a:schemeClr val="accent3"/>
              </a:buClr>
              <a:buFont typeface="+mj-lt"/>
              <a:buAutoNum type="arabicPeriod"/>
              <a:defRPr/>
            </a:lvl2pPr>
            <a:lvl3pPr marL="365760" indent="-365760">
              <a:lnSpc>
                <a:spcPct val="150000"/>
              </a:lnSpc>
              <a:spcBef>
                <a:spcPts val="0"/>
              </a:spcBef>
              <a:buClr>
                <a:schemeClr val="accent3"/>
              </a:buClr>
              <a:buFont typeface="+mj-lt"/>
              <a:buAutoNum type="arabicPeriod"/>
              <a:defRPr/>
            </a:lvl3pPr>
            <a:lvl4pPr marL="365760" indent="-365760">
              <a:lnSpc>
                <a:spcPct val="150000"/>
              </a:lnSpc>
              <a:spcBef>
                <a:spcPts val="0"/>
              </a:spcBef>
              <a:buClr>
                <a:schemeClr val="accent3"/>
              </a:buClr>
              <a:buFont typeface="+mj-lt"/>
              <a:buAutoNum type="arabicPeriod"/>
              <a:defRPr/>
            </a:lvl4pPr>
            <a:lvl5pPr marL="365760" indent="-365760">
              <a:lnSpc>
                <a:spcPct val="150000"/>
              </a:lnSpc>
              <a:spcBef>
                <a:spcPts val="0"/>
              </a:spcBef>
              <a:buClr>
                <a:schemeClr val="accent3"/>
              </a:buClr>
              <a:buFont typeface="+mj-lt"/>
              <a:buAutoNum type="arabicPeriod"/>
              <a:defRPr/>
            </a:lvl5pPr>
          </a:lstStyle>
          <a:p>
            <a:pPr lvl="0"/>
            <a:r>
              <a:rPr lang="en-US" dirty="0"/>
              <a:t>Enter agenda item here</a:t>
            </a:r>
          </a:p>
          <a:p>
            <a:pPr lvl="0"/>
            <a:r>
              <a:rPr lang="en-US" dirty="0"/>
              <a:t>Enter agenda item here</a:t>
            </a:r>
          </a:p>
          <a:p>
            <a:pPr lvl="0"/>
            <a:r>
              <a:rPr lang="en-US" dirty="0"/>
              <a:t>Enter agenda item here</a:t>
            </a:r>
          </a:p>
          <a:p>
            <a:pPr lvl="0"/>
            <a:r>
              <a:rPr lang="en-US" dirty="0"/>
              <a:t>Enter agenda item here</a:t>
            </a:r>
          </a:p>
          <a:p>
            <a:pPr lvl="0"/>
            <a:r>
              <a:rPr lang="en-US" dirty="0"/>
              <a:t>Enter agenda item here</a:t>
            </a:r>
          </a:p>
        </p:txBody>
      </p:sp>
      <p:sp>
        <p:nvSpPr>
          <p:cNvPr id="4" name="Date Placeholder 3">
            <a:extLst>
              <a:ext uri="{FF2B5EF4-FFF2-40B4-BE49-F238E27FC236}">
                <a16:creationId xmlns:a16="http://schemas.microsoft.com/office/drawing/2014/main" id="{B638DE8E-5D4A-D290-7BE8-9D2F7EB96FD2}"/>
              </a:ext>
            </a:extLst>
          </p:cNvPr>
          <p:cNvSpPr>
            <a:spLocks noGrp="1"/>
          </p:cNvSpPr>
          <p:nvPr>
            <p:ph type="dt" sz="half" idx="10"/>
          </p:nvPr>
        </p:nvSpPr>
        <p:spPr>
          <a:xfrm>
            <a:off x="8595360" y="6492239"/>
            <a:ext cx="2743200" cy="228601"/>
          </a:xfrm>
        </p:spPr>
        <p:txBody>
          <a:bodyPr/>
          <a:lstStyle/>
          <a:p>
            <a:fld id="{F3EAF920-6245-4D08-9A51-1C58C7B71316}" type="datetime1">
              <a:rPr lang="en-US" smtClean="0"/>
              <a:t>1/21/2026</a:t>
            </a:fld>
            <a:endParaRPr lang="en-US" dirty="0"/>
          </a:p>
        </p:txBody>
      </p:sp>
      <p:sp>
        <p:nvSpPr>
          <p:cNvPr id="5" name="Footer Placeholder 4">
            <a:extLst>
              <a:ext uri="{FF2B5EF4-FFF2-40B4-BE49-F238E27FC236}">
                <a16:creationId xmlns:a16="http://schemas.microsoft.com/office/drawing/2014/main" id="{51D1A5FE-514F-7EAA-DB40-A3FFEA04E994}"/>
              </a:ext>
            </a:extLst>
          </p:cNvPr>
          <p:cNvSpPr>
            <a:spLocks noGrp="1"/>
          </p:cNvSpPr>
          <p:nvPr>
            <p:ph type="ftr" sz="quarter" idx="11"/>
          </p:nvPr>
        </p:nvSpPr>
        <p:spPr>
          <a:xfrm>
            <a:off x="1050780" y="6510527"/>
            <a:ext cx="4434840" cy="192024"/>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5890D508-FCEA-B241-7038-3A77C06785C7}"/>
              </a:ext>
            </a:extLst>
          </p:cNvPr>
          <p:cNvSpPr>
            <a:spLocks noGrp="1"/>
          </p:cNvSpPr>
          <p:nvPr>
            <p:ph type="sldNum" sz="quarter" idx="12"/>
          </p:nvPr>
        </p:nvSpPr>
        <p:spPr/>
        <p:txBody>
          <a:bodyPr/>
          <a:lstStyle/>
          <a:p>
            <a:fld id="{ED73F545-69F6-C24B-A8F6-C857013384FD}" type="slidenum">
              <a:rPr lang="en-US" smtClean="0"/>
              <a:t>‹#›</a:t>
            </a:fld>
            <a:endParaRPr lang="en-US" dirty="0"/>
          </a:p>
        </p:txBody>
      </p:sp>
      <p:cxnSp>
        <p:nvCxnSpPr>
          <p:cNvPr id="16" name="Straight Connector 15">
            <a:extLst>
              <a:ext uri="{FF2B5EF4-FFF2-40B4-BE49-F238E27FC236}">
                <a16:creationId xmlns:a16="http://schemas.microsoft.com/office/drawing/2014/main" id="{29C3D66D-03B5-33AF-33B2-F38A4C03A007}"/>
              </a:ext>
            </a:extLst>
          </p:cNvPr>
          <p:cNvCxnSpPr>
            <a:cxnSpLocks/>
          </p:cNvCxnSpPr>
          <p:nvPr userDrawn="1"/>
        </p:nvCxnSpPr>
        <p:spPr>
          <a:xfrm>
            <a:off x="914398" y="1920240"/>
            <a:ext cx="244802"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6475E11-3587-77DD-8C9F-AF4569FB9C9F}"/>
              </a:ext>
            </a:extLst>
          </p:cNvPr>
          <p:cNvSpPr txBox="1"/>
          <p:nvPr userDrawn="1"/>
        </p:nvSpPr>
        <p:spPr>
          <a:xfrm>
            <a:off x="914400" y="1355157"/>
            <a:ext cx="2286000" cy="548640"/>
          </a:xfrm>
          <a:prstGeom prst="rect">
            <a:avLst/>
          </a:prstGeom>
        </p:spPr>
        <p:txBody>
          <a:bodyPr vert="horz" lIns="0" tIns="137160" rIns="0" bIns="0" rtlCol="0" anchor="t">
            <a:normAutofit/>
          </a:bodyPr>
          <a:lstStyle>
            <a:lvl1pPr defTabSz="914400">
              <a:lnSpc>
                <a:spcPct val="85000"/>
              </a:lnSpc>
              <a:spcBef>
                <a:spcPct val="0"/>
              </a:spcBef>
              <a:buNone/>
              <a:defRPr sz="4000">
                <a:solidFill>
                  <a:schemeClr val="tx2"/>
                </a:solidFill>
                <a:latin typeface="+mj-lt"/>
                <a:ea typeface="+mj-ea"/>
                <a:cs typeface="+mj-cs"/>
              </a:defRPr>
            </a:lvl1pPr>
          </a:lstStyle>
          <a:p>
            <a:pPr lvl="0"/>
            <a:r>
              <a:rPr lang="en-US" sz="1600" b="1" dirty="0">
                <a:solidFill>
                  <a:schemeClr val="tx2"/>
                </a:solidFill>
              </a:rPr>
              <a:t>AGENDA</a:t>
            </a:r>
          </a:p>
        </p:txBody>
      </p:sp>
      <p:cxnSp>
        <p:nvCxnSpPr>
          <p:cNvPr id="72" name="Straight Connector 71">
            <a:extLst>
              <a:ext uri="{FF2B5EF4-FFF2-40B4-BE49-F238E27FC236}">
                <a16:creationId xmlns:a16="http://schemas.microsoft.com/office/drawing/2014/main" id="{0835DBAF-EFA7-5616-C5AA-BD3C19B9631F}"/>
              </a:ext>
            </a:extLst>
          </p:cNvPr>
          <p:cNvCxnSpPr>
            <a:cxnSpLocks/>
          </p:cNvCxnSpPr>
          <p:nvPr userDrawn="1"/>
        </p:nvCxnSpPr>
        <p:spPr>
          <a:xfrm>
            <a:off x="927847" y="1355157"/>
            <a:ext cx="1041970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02" name="Graphic 101">
            <a:extLst>
              <a:ext uri="{FF2B5EF4-FFF2-40B4-BE49-F238E27FC236}">
                <a16:creationId xmlns:a16="http://schemas.microsoft.com/office/drawing/2014/main" id="{7296C798-D09A-C4ED-FC2E-4BC300EAF3D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1656350" y="274320"/>
            <a:ext cx="325793" cy="182880"/>
          </a:xfrm>
          <a:prstGeom prst="rect">
            <a:avLst/>
          </a:prstGeom>
        </p:spPr>
      </p:pic>
    </p:spTree>
    <p:extLst>
      <p:ext uri="{BB962C8B-B14F-4D97-AF65-F5344CB8AC3E}">
        <p14:creationId xmlns:p14="http://schemas.microsoft.com/office/powerpoint/2010/main" val="380794610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D905-2A11-AB48-E35F-9858A8F03B52}"/>
              </a:ext>
            </a:extLst>
          </p:cNvPr>
          <p:cNvSpPr>
            <a:spLocks noGrp="1"/>
          </p:cNvSpPr>
          <p:nvPr>
            <p:ph type="title" hasCustomPrompt="1"/>
          </p:nvPr>
        </p:nvSpPr>
        <p:spPr/>
        <p:txBody>
          <a:bodyPr/>
          <a:lstStyle/>
          <a:p>
            <a:r>
              <a:rPr lang="en-US" dirty="0"/>
              <a:t>Click to enter slide title</a:t>
            </a:r>
          </a:p>
        </p:txBody>
      </p:sp>
      <p:sp>
        <p:nvSpPr>
          <p:cNvPr id="3" name="Content Placeholder 2">
            <a:extLst>
              <a:ext uri="{FF2B5EF4-FFF2-40B4-BE49-F238E27FC236}">
                <a16:creationId xmlns:a16="http://schemas.microsoft.com/office/drawing/2014/main" id="{C8FCD590-00AE-0E3E-3C9D-CECE8DF0140F}"/>
              </a:ext>
            </a:extLst>
          </p:cNvPr>
          <p:cNvSpPr>
            <a:spLocks noGrp="1"/>
          </p:cNvSpPr>
          <p:nvPr>
            <p:ph idx="1" hasCustomPrompt="1"/>
          </p:nvPr>
        </p:nvSpPr>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38DE8E-5D4A-D290-7BE8-9D2F7EB96FD2}"/>
              </a:ext>
            </a:extLst>
          </p:cNvPr>
          <p:cNvSpPr>
            <a:spLocks noGrp="1"/>
          </p:cNvSpPr>
          <p:nvPr>
            <p:ph type="dt" sz="half" idx="10"/>
          </p:nvPr>
        </p:nvSpPr>
        <p:spPr/>
        <p:txBody>
          <a:bodyPr/>
          <a:lstStyle/>
          <a:p>
            <a:fld id="{00E21217-9269-4776-B497-F3C7187EBEA8}" type="datetime1">
              <a:rPr lang="en-US" smtClean="0"/>
              <a:t>1/21/2026</a:t>
            </a:fld>
            <a:endParaRPr lang="en-US" dirty="0"/>
          </a:p>
        </p:txBody>
      </p:sp>
      <p:sp>
        <p:nvSpPr>
          <p:cNvPr id="5" name="Footer Placeholder 4">
            <a:extLst>
              <a:ext uri="{FF2B5EF4-FFF2-40B4-BE49-F238E27FC236}">
                <a16:creationId xmlns:a16="http://schemas.microsoft.com/office/drawing/2014/main" id="{51D1A5FE-514F-7EAA-DB40-A3FFEA04E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90D508-FCEA-B241-7038-3A77C06785C7}"/>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7" name="Text Placeholder 7">
            <a:extLst>
              <a:ext uri="{FF2B5EF4-FFF2-40B4-BE49-F238E27FC236}">
                <a16:creationId xmlns:a16="http://schemas.microsoft.com/office/drawing/2014/main" id="{AFC72B20-2ED3-5451-BB1F-4FD051C7A91E}"/>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Tree>
    <p:extLst>
      <p:ext uri="{BB962C8B-B14F-4D97-AF65-F5344CB8AC3E}">
        <p14:creationId xmlns:p14="http://schemas.microsoft.com/office/powerpoint/2010/main" val="390138889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1920239"/>
            <a:ext cx="53035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6035040" y="1920239"/>
            <a:ext cx="53035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453FC497-9338-4957-A838-397A41486789}"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Tree>
    <p:extLst>
      <p:ext uri="{BB962C8B-B14F-4D97-AF65-F5344CB8AC3E}">
        <p14:creationId xmlns:p14="http://schemas.microsoft.com/office/powerpoint/2010/main" val="172117585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1920239"/>
            <a:ext cx="34747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4114800" y="1920239"/>
            <a:ext cx="34747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51C0F60A-8FCA-48CF-AC0D-EE3E250BFE12}"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
        <p:nvSpPr>
          <p:cNvPr id="8" name="Content Placeholder 3">
            <a:extLst>
              <a:ext uri="{FF2B5EF4-FFF2-40B4-BE49-F238E27FC236}">
                <a16:creationId xmlns:a16="http://schemas.microsoft.com/office/drawing/2014/main" id="{3A72D267-5015-F37F-ACD3-14229403AE24}"/>
              </a:ext>
            </a:extLst>
          </p:cNvPr>
          <p:cNvSpPr>
            <a:spLocks noGrp="1"/>
          </p:cNvSpPr>
          <p:nvPr>
            <p:ph sz="half" idx="14" hasCustomPrompt="1"/>
          </p:nvPr>
        </p:nvSpPr>
        <p:spPr>
          <a:xfrm>
            <a:off x="7863840" y="1920239"/>
            <a:ext cx="34747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160216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2C1C-C0D3-3B3F-3455-10B5CE6AB6A8}"/>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Text Placeholder 2">
            <a:extLst>
              <a:ext uri="{FF2B5EF4-FFF2-40B4-BE49-F238E27FC236}">
                <a16:creationId xmlns:a16="http://schemas.microsoft.com/office/drawing/2014/main" id="{AFB7EE5E-4DB4-47B6-0848-29E4AB9DCD01}"/>
              </a:ext>
            </a:extLst>
          </p:cNvPr>
          <p:cNvSpPr>
            <a:spLocks noGrp="1"/>
          </p:cNvSpPr>
          <p:nvPr>
            <p:ph type="body" idx="1" hasCustomPrompt="1"/>
          </p:nvPr>
        </p:nvSpPr>
        <p:spPr>
          <a:xfrm>
            <a:off x="365760" y="1920240"/>
            <a:ext cx="53035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4" name="Content Placeholder 3">
            <a:extLst>
              <a:ext uri="{FF2B5EF4-FFF2-40B4-BE49-F238E27FC236}">
                <a16:creationId xmlns:a16="http://schemas.microsoft.com/office/drawing/2014/main" id="{283709A5-D91E-7D8D-31C0-6CF173BCAB4D}"/>
              </a:ext>
            </a:extLst>
          </p:cNvPr>
          <p:cNvSpPr>
            <a:spLocks noGrp="1"/>
          </p:cNvSpPr>
          <p:nvPr>
            <p:ph sz="half" idx="2" hasCustomPrompt="1"/>
          </p:nvPr>
        </p:nvSpPr>
        <p:spPr>
          <a:xfrm>
            <a:off x="365760" y="2670048"/>
            <a:ext cx="53035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828AC4-8C97-9FB6-2A34-E1C2325AFCCC}"/>
              </a:ext>
            </a:extLst>
          </p:cNvPr>
          <p:cNvSpPr>
            <a:spLocks noGrp="1"/>
          </p:cNvSpPr>
          <p:nvPr>
            <p:ph type="dt" sz="half" idx="10"/>
          </p:nvPr>
        </p:nvSpPr>
        <p:spPr/>
        <p:txBody>
          <a:bodyPr/>
          <a:lstStyle/>
          <a:p>
            <a:fld id="{3AC0D1D9-8648-4DBF-A42E-E6C168A4AD1A}" type="datetime1">
              <a:rPr lang="en-US" smtClean="0"/>
              <a:t>1/21/2026</a:t>
            </a:fld>
            <a:endParaRPr lang="en-US" dirty="0"/>
          </a:p>
        </p:txBody>
      </p:sp>
      <p:sp>
        <p:nvSpPr>
          <p:cNvPr id="8" name="Footer Placeholder 7">
            <a:extLst>
              <a:ext uri="{FF2B5EF4-FFF2-40B4-BE49-F238E27FC236}">
                <a16:creationId xmlns:a16="http://schemas.microsoft.com/office/drawing/2014/main" id="{8810B630-05C3-0654-F20E-F8AF07BC68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70BEB1-C80B-0E6E-1B9F-BFCECAB18716}"/>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0" name="Text Placeholder 7">
            <a:extLst>
              <a:ext uri="{FF2B5EF4-FFF2-40B4-BE49-F238E27FC236}">
                <a16:creationId xmlns:a16="http://schemas.microsoft.com/office/drawing/2014/main" id="{7890070C-0D07-337A-CCFD-8A5DE95A8F8E}"/>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cxnSp>
        <p:nvCxnSpPr>
          <p:cNvPr id="11" name="Straight Connector 10">
            <a:extLst>
              <a:ext uri="{FF2B5EF4-FFF2-40B4-BE49-F238E27FC236}">
                <a16:creationId xmlns:a16="http://schemas.microsoft.com/office/drawing/2014/main" id="{E0314426-CD67-7A97-89C0-16DB5D3AB541}"/>
              </a:ext>
            </a:extLst>
          </p:cNvPr>
          <p:cNvCxnSpPr>
            <a:cxnSpLocks/>
          </p:cNvCxnSpPr>
          <p:nvPr userDrawn="1"/>
        </p:nvCxnSpPr>
        <p:spPr>
          <a:xfrm>
            <a:off x="36576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175972AF-04E3-4019-5A9D-429E00EE3D65}"/>
              </a:ext>
            </a:extLst>
          </p:cNvPr>
          <p:cNvSpPr>
            <a:spLocks noGrp="1"/>
          </p:cNvSpPr>
          <p:nvPr>
            <p:ph type="body" idx="14" hasCustomPrompt="1"/>
          </p:nvPr>
        </p:nvSpPr>
        <p:spPr>
          <a:xfrm>
            <a:off x="6035040" y="1920240"/>
            <a:ext cx="53035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13" name="Content Placeholder 3">
            <a:extLst>
              <a:ext uri="{FF2B5EF4-FFF2-40B4-BE49-F238E27FC236}">
                <a16:creationId xmlns:a16="http://schemas.microsoft.com/office/drawing/2014/main" id="{BD7B2E87-6929-437B-226D-C6BF27CFA5F1}"/>
              </a:ext>
            </a:extLst>
          </p:cNvPr>
          <p:cNvSpPr>
            <a:spLocks noGrp="1"/>
          </p:cNvSpPr>
          <p:nvPr>
            <p:ph sz="half" idx="15" hasCustomPrompt="1"/>
          </p:nvPr>
        </p:nvSpPr>
        <p:spPr>
          <a:xfrm>
            <a:off x="6035040" y="2670048"/>
            <a:ext cx="53035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256525A-756F-BE73-630C-CCDABCE8648E}"/>
              </a:ext>
            </a:extLst>
          </p:cNvPr>
          <p:cNvCxnSpPr>
            <a:cxnSpLocks/>
          </p:cNvCxnSpPr>
          <p:nvPr userDrawn="1"/>
        </p:nvCxnSpPr>
        <p:spPr>
          <a:xfrm>
            <a:off x="603504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94302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 Comparison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2C1C-C0D3-3B3F-3455-10B5CE6AB6A8}"/>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Text Placeholder 2">
            <a:extLst>
              <a:ext uri="{FF2B5EF4-FFF2-40B4-BE49-F238E27FC236}">
                <a16:creationId xmlns:a16="http://schemas.microsoft.com/office/drawing/2014/main" id="{AFB7EE5E-4DB4-47B6-0848-29E4AB9DCD01}"/>
              </a:ext>
            </a:extLst>
          </p:cNvPr>
          <p:cNvSpPr>
            <a:spLocks noGrp="1"/>
          </p:cNvSpPr>
          <p:nvPr>
            <p:ph type="body" idx="1" hasCustomPrompt="1"/>
          </p:nvPr>
        </p:nvSpPr>
        <p:spPr>
          <a:xfrm>
            <a:off x="365760" y="1920240"/>
            <a:ext cx="34747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4" name="Content Placeholder 3">
            <a:extLst>
              <a:ext uri="{FF2B5EF4-FFF2-40B4-BE49-F238E27FC236}">
                <a16:creationId xmlns:a16="http://schemas.microsoft.com/office/drawing/2014/main" id="{283709A5-D91E-7D8D-31C0-6CF173BCAB4D}"/>
              </a:ext>
            </a:extLst>
          </p:cNvPr>
          <p:cNvSpPr>
            <a:spLocks noGrp="1"/>
          </p:cNvSpPr>
          <p:nvPr>
            <p:ph sz="half" idx="2" hasCustomPrompt="1"/>
          </p:nvPr>
        </p:nvSpPr>
        <p:spPr>
          <a:xfrm>
            <a:off x="365760" y="2670048"/>
            <a:ext cx="34747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828AC4-8C97-9FB6-2A34-E1C2325AFCCC}"/>
              </a:ext>
            </a:extLst>
          </p:cNvPr>
          <p:cNvSpPr>
            <a:spLocks noGrp="1"/>
          </p:cNvSpPr>
          <p:nvPr>
            <p:ph type="dt" sz="half" idx="10"/>
          </p:nvPr>
        </p:nvSpPr>
        <p:spPr/>
        <p:txBody>
          <a:bodyPr/>
          <a:lstStyle/>
          <a:p>
            <a:fld id="{12454813-AA73-4348-BCFA-ED9843042A83}" type="datetime1">
              <a:rPr lang="en-US" smtClean="0"/>
              <a:t>1/21/2026</a:t>
            </a:fld>
            <a:endParaRPr lang="en-US" dirty="0"/>
          </a:p>
        </p:txBody>
      </p:sp>
      <p:sp>
        <p:nvSpPr>
          <p:cNvPr id="8" name="Footer Placeholder 7">
            <a:extLst>
              <a:ext uri="{FF2B5EF4-FFF2-40B4-BE49-F238E27FC236}">
                <a16:creationId xmlns:a16="http://schemas.microsoft.com/office/drawing/2014/main" id="{8810B630-05C3-0654-F20E-F8AF07BC68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70BEB1-C80B-0E6E-1B9F-BFCECAB18716}"/>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0" name="Text Placeholder 7">
            <a:extLst>
              <a:ext uri="{FF2B5EF4-FFF2-40B4-BE49-F238E27FC236}">
                <a16:creationId xmlns:a16="http://schemas.microsoft.com/office/drawing/2014/main" id="{7890070C-0D07-337A-CCFD-8A5DE95A8F8E}"/>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cxnSp>
        <p:nvCxnSpPr>
          <p:cNvPr id="11" name="Straight Connector 10">
            <a:extLst>
              <a:ext uri="{FF2B5EF4-FFF2-40B4-BE49-F238E27FC236}">
                <a16:creationId xmlns:a16="http://schemas.microsoft.com/office/drawing/2014/main" id="{E0314426-CD67-7A97-89C0-16DB5D3AB541}"/>
              </a:ext>
            </a:extLst>
          </p:cNvPr>
          <p:cNvCxnSpPr>
            <a:cxnSpLocks/>
          </p:cNvCxnSpPr>
          <p:nvPr userDrawn="1"/>
        </p:nvCxnSpPr>
        <p:spPr>
          <a:xfrm>
            <a:off x="36576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175972AF-04E3-4019-5A9D-429E00EE3D65}"/>
              </a:ext>
            </a:extLst>
          </p:cNvPr>
          <p:cNvSpPr>
            <a:spLocks noGrp="1"/>
          </p:cNvSpPr>
          <p:nvPr>
            <p:ph type="body" idx="14" hasCustomPrompt="1"/>
          </p:nvPr>
        </p:nvSpPr>
        <p:spPr>
          <a:xfrm>
            <a:off x="4114800" y="1920240"/>
            <a:ext cx="34747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13" name="Content Placeholder 3">
            <a:extLst>
              <a:ext uri="{FF2B5EF4-FFF2-40B4-BE49-F238E27FC236}">
                <a16:creationId xmlns:a16="http://schemas.microsoft.com/office/drawing/2014/main" id="{BD7B2E87-6929-437B-226D-C6BF27CFA5F1}"/>
              </a:ext>
            </a:extLst>
          </p:cNvPr>
          <p:cNvSpPr>
            <a:spLocks noGrp="1"/>
          </p:cNvSpPr>
          <p:nvPr>
            <p:ph sz="half" idx="15" hasCustomPrompt="1"/>
          </p:nvPr>
        </p:nvSpPr>
        <p:spPr>
          <a:xfrm>
            <a:off x="4114800" y="2670048"/>
            <a:ext cx="34747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256525A-756F-BE73-630C-CCDABCE8648E}"/>
              </a:ext>
            </a:extLst>
          </p:cNvPr>
          <p:cNvCxnSpPr>
            <a:cxnSpLocks/>
          </p:cNvCxnSpPr>
          <p:nvPr userDrawn="1"/>
        </p:nvCxnSpPr>
        <p:spPr>
          <a:xfrm>
            <a:off x="411480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5" name="Text Placeholder 2">
            <a:extLst>
              <a:ext uri="{FF2B5EF4-FFF2-40B4-BE49-F238E27FC236}">
                <a16:creationId xmlns:a16="http://schemas.microsoft.com/office/drawing/2014/main" id="{C3485506-B251-960E-C0D7-4B67FDBD2E67}"/>
              </a:ext>
            </a:extLst>
          </p:cNvPr>
          <p:cNvSpPr>
            <a:spLocks noGrp="1"/>
          </p:cNvSpPr>
          <p:nvPr>
            <p:ph type="body" idx="16" hasCustomPrompt="1"/>
          </p:nvPr>
        </p:nvSpPr>
        <p:spPr>
          <a:xfrm>
            <a:off x="7863840" y="1920240"/>
            <a:ext cx="34747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16" name="Content Placeholder 3">
            <a:extLst>
              <a:ext uri="{FF2B5EF4-FFF2-40B4-BE49-F238E27FC236}">
                <a16:creationId xmlns:a16="http://schemas.microsoft.com/office/drawing/2014/main" id="{C474C233-E043-5762-F542-5B62B9B5BFC7}"/>
              </a:ext>
            </a:extLst>
          </p:cNvPr>
          <p:cNvSpPr>
            <a:spLocks noGrp="1"/>
          </p:cNvSpPr>
          <p:nvPr>
            <p:ph sz="half" idx="17" hasCustomPrompt="1"/>
          </p:nvPr>
        </p:nvSpPr>
        <p:spPr>
          <a:xfrm>
            <a:off x="7863840" y="2670048"/>
            <a:ext cx="34747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8B623FD3-6F8A-4E82-E996-58E9242E8AB4}"/>
              </a:ext>
            </a:extLst>
          </p:cNvPr>
          <p:cNvCxnSpPr>
            <a:cxnSpLocks/>
          </p:cNvCxnSpPr>
          <p:nvPr userDrawn="1"/>
        </p:nvCxnSpPr>
        <p:spPr>
          <a:xfrm>
            <a:off x="786384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64313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 with Icons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4441370"/>
            <a:ext cx="53035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6035040" y="4441370"/>
            <a:ext cx="53035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90CF8EA1-BBA1-460A-A931-39A1F1F16E85}"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
        <p:nvSpPr>
          <p:cNvPr id="9" name="Picture Placeholder 8">
            <a:extLst>
              <a:ext uri="{FF2B5EF4-FFF2-40B4-BE49-F238E27FC236}">
                <a16:creationId xmlns:a16="http://schemas.microsoft.com/office/drawing/2014/main" id="{6074F878-C0C6-EF06-A1BB-0BE7D86DD882}"/>
              </a:ext>
            </a:extLst>
          </p:cNvPr>
          <p:cNvSpPr>
            <a:spLocks noGrp="1"/>
          </p:cNvSpPr>
          <p:nvPr>
            <p:ph type="pic" sz="quarter" idx="14" hasCustomPrompt="1"/>
          </p:nvPr>
        </p:nvSpPr>
        <p:spPr>
          <a:xfrm>
            <a:off x="365760" y="2286000"/>
            <a:ext cx="2103120" cy="1828800"/>
          </a:xfrm>
        </p:spPr>
        <p:txBody>
          <a:bodyPr/>
          <a:lstStyle>
            <a:lvl1pPr marL="0" indent="0">
              <a:buNone/>
              <a:defRPr/>
            </a:lvl1pPr>
          </a:lstStyle>
          <a:p>
            <a:r>
              <a:rPr lang="en-US" dirty="0"/>
              <a:t>Click to add icon</a:t>
            </a:r>
          </a:p>
        </p:txBody>
      </p:sp>
      <p:sp>
        <p:nvSpPr>
          <p:cNvPr id="10" name="Picture Placeholder 8">
            <a:extLst>
              <a:ext uri="{FF2B5EF4-FFF2-40B4-BE49-F238E27FC236}">
                <a16:creationId xmlns:a16="http://schemas.microsoft.com/office/drawing/2014/main" id="{4E973AC9-5AF3-3E91-1E97-B4E376C5EE45}"/>
              </a:ext>
            </a:extLst>
          </p:cNvPr>
          <p:cNvSpPr>
            <a:spLocks noGrp="1"/>
          </p:cNvSpPr>
          <p:nvPr>
            <p:ph type="pic" sz="quarter" idx="15" hasCustomPrompt="1"/>
          </p:nvPr>
        </p:nvSpPr>
        <p:spPr>
          <a:xfrm>
            <a:off x="6032269" y="2286000"/>
            <a:ext cx="2103120" cy="1828800"/>
          </a:xfrm>
        </p:spPr>
        <p:txBody>
          <a:bodyPr/>
          <a:lstStyle>
            <a:lvl1pPr marL="0" indent="0">
              <a:buNone/>
              <a:defRPr/>
            </a:lvl1pPr>
          </a:lstStyle>
          <a:p>
            <a:r>
              <a:rPr lang="en-US" dirty="0"/>
              <a:t>Click to add icon</a:t>
            </a:r>
          </a:p>
        </p:txBody>
      </p:sp>
    </p:spTree>
    <p:extLst>
      <p:ext uri="{BB962C8B-B14F-4D97-AF65-F5344CB8AC3E}">
        <p14:creationId xmlns:p14="http://schemas.microsoft.com/office/powerpoint/2010/main" val="29501369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 with Icons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4441370"/>
            <a:ext cx="34747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4114800" y="4441370"/>
            <a:ext cx="34747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F0359C6C-ED29-4336-BB49-98E56B3A2E65}"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
        <p:nvSpPr>
          <p:cNvPr id="9" name="Picture Placeholder 8">
            <a:extLst>
              <a:ext uri="{FF2B5EF4-FFF2-40B4-BE49-F238E27FC236}">
                <a16:creationId xmlns:a16="http://schemas.microsoft.com/office/drawing/2014/main" id="{6074F878-C0C6-EF06-A1BB-0BE7D86DD882}"/>
              </a:ext>
            </a:extLst>
          </p:cNvPr>
          <p:cNvSpPr>
            <a:spLocks noGrp="1"/>
          </p:cNvSpPr>
          <p:nvPr>
            <p:ph type="pic" sz="quarter" idx="14" hasCustomPrompt="1"/>
          </p:nvPr>
        </p:nvSpPr>
        <p:spPr>
          <a:xfrm>
            <a:off x="365760" y="2286000"/>
            <a:ext cx="2103120" cy="1828800"/>
          </a:xfrm>
        </p:spPr>
        <p:txBody>
          <a:bodyPr/>
          <a:lstStyle>
            <a:lvl1pPr marL="0" indent="0">
              <a:buNone/>
              <a:defRPr/>
            </a:lvl1pPr>
          </a:lstStyle>
          <a:p>
            <a:r>
              <a:rPr lang="en-US" dirty="0"/>
              <a:t>Click to add icon</a:t>
            </a:r>
          </a:p>
        </p:txBody>
      </p:sp>
      <p:sp>
        <p:nvSpPr>
          <p:cNvPr id="10" name="Picture Placeholder 8">
            <a:extLst>
              <a:ext uri="{FF2B5EF4-FFF2-40B4-BE49-F238E27FC236}">
                <a16:creationId xmlns:a16="http://schemas.microsoft.com/office/drawing/2014/main" id="{4E973AC9-5AF3-3E91-1E97-B4E376C5EE45}"/>
              </a:ext>
            </a:extLst>
          </p:cNvPr>
          <p:cNvSpPr>
            <a:spLocks noGrp="1"/>
          </p:cNvSpPr>
          <p:nvPr>
            <p:ph type="pic" sz="quarter" idx="15" hasCustomPrompt="1"/>
          </p:nvPr>
        </p:nvSpPr>
        <p:spPr>
          <a:xfrm>
            <a:off x="4114800" y="2286000"/>
            <a:ext cx="2103120" cy="1828800"/>
          </a:xfrm>
        </p:spPr>
        <p:txBody>
          <a:bodyPr/>
          <a:lstStyle>
            <a:lvl1pPr marL="0" indent="0">
              <a:buNone/>
              <a:defRPr/>
            </a:lvl1pPr>
          </a:lstStyle>
          <a:p>
            <a:r>
              <a:rPr lang="en-US" dirty="0"/>
              <a:t>Click to add icon</a:t>
            </a:r>
          </a:p>
        </p:txBody>
      </p:sp>
      <p:sp>
        <p:nvSpPr>
          <p:cNvPr id="8" name="Content Placeholder 3">
            <a:extLst>
              <a:ext uri="{FF2B5EF4-FFF2-40B4-BE49-F238E27FC236}">
                <a16:creationId xmlns:a16="http://schemas.microsoft.com/office/drawing/2014/main" id="{3FA71D9E-E490-58B6-B342-1AD1A219BD48}"/>
              </a:ext>
            </a:extLst>
          </p:cNvPr>
          <p:cNvSpPr>
            <a:spLocks noGrp="1"/>
          </p:cNvSpPr>
          <p:nvPr>
            <p:ph sz="half" idx="16" hasCustomPrompt="1"/>
          </p:nvPr>
        </p:nvSpPr>
        <p:spPr>
          <a:xfrm>
            <a:off x="7863840" y="4441370"/>
            <a:ext cx="3474720" cy="1830205"/>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0B960BA0-C99A-08C0-2B33-2BD0B4A901CE}"/>
              </a:ext>
            </a:extLst>
          </p:cNvPr>
          <p:cNvSpPr>
            <a:spLocks noGrp="1"/>
          </p:cNvSpPr>
          <p:nvPr>
            <p:ph type="pic" sz="quarter" idx="17" hasCustomPrompt="1"/>
          </p:nvPr>
        </p:nvSpPr>
        <p:spPr>
          <a:xfrm>
            <a:off x="7861069" y="2286000"/>
            <a:ext cx="2103120" cy="1828800"/>
          </a:xfrm>
        </p:spPr>
        <p:txBody>
          <a:bodyPr/>
          <a:lstStyle>
            <a:lvl1pPr marL="0" indent="0">
              <a:buNone/>
              <a:defRPr/>
            </a:lvl1pPr>
          </a:lstStyle>
          <a:p>
            <a:r>
              <a:rPr lang="en-US" dirty="0"/>
              <a:t>Click to add icon</a:t>
            </a:r>
          </a:p>
        </p:txBody>
      </p:sp>
    </p:spTree>
    <p:extLst>
      <p:ext uri="{BB962C8B-B14F-4D97-AF65-F5344CB8AC3E}">
        <p14:creationId xmlns:p14="http://schemas.microsoft.com/office/powerpoint/2010/main" val="70135716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9620-DC78-1CB5-E63D-52E30668D2BD}"/>
              </a:ext>
            </a:extLst>
          </p:cNvPr>
          <p:cNvSpPr>
            <a:spLocks noGrp="1"/>
          </p:cNvSpPr>
          <p:nvPr>
            <p:ph type="title" hasCustomPrompt="1"/>
          </p:nvPr>
        </p:nvSpPr>
        <p:spPr/>
        <p:txBody>
          <a:bodyPr/>
          <a:lstStyle/>
          <a:p>
            <a:r>
              <a:rPr lang="en-US" dirty="0"/>
              <a:t>Click to enter slide title</a:t>
            </a:r>
          </a:p>
        </p:txBody>
      </p:sp>
      <p:sp>
        <p:nvSpPr>
          <p:cNvPr id="3" name="Date Placeholder 2">
            <a:extLst>
              <a:ext uri="{FF2B5EF4-FFF2-40B4-BE49-F238E27FC236}">
                <a16:creationId xmlns:a16="http://schemas.microsoft.com/office/drawing/2014/main" id="{6E1E7673-5C04-345E-E131-01E5F7809801}"/>
              </a:ext>
            </a:extLst>
          </p:cNvPr>
          <p:cNvSpPr>
            <a:spLocks noGrp="1"/>
          </p:cNvSpPr>
          <p:nvPr>
            <p:ph type="dt" sz="half" idx="10"/>
          </p:nvPr>
        </p:nvSpPr>
        <p:spPr/>
        <p:txBody>
          <a:bodyPr/>
          <a:lstStyle/>
          <a:p>
            <a:fld id="{9CC47CB6-603F-4231-A454-45BA142B0C42}" type="datetime1">
              <a:rPr lang="en-US" smtClean="0"/>
              <a:t>1/21/2026</a:t>
            </a:fld>
            <a:endParaRPr lang="en-US" dirty="0"/>
          </a:p>
        </p:txBody>
      </p:sp>
      <p:sp>
        <p:nvSpPr>
          <p:cNvPr id="4" name="Footer Placeholder 3">
            <a:extLst>
              <a:ext uri="{FF2B5EF4-FFF2-40B4-BE49-F238E27FC236}">
                <a16:creationId xmlns:a16="http://schemas.microsoft.com/office/drawing/2014/main" id="{EB53BA82-8655-B81D-8A6C-83761E0D02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2C621D-B3E4-8B4C-C631-C3B4505BD5F2}"/>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6" name="Text Placeholder 7">
            <a:extLst>
              <a:ext uri="{FF2B5EF4-FFF2-40B4-BE49-F238E27FC236}">
                <a16:creationId xmlns:a16="http://schemas.microsoft.com/office/drawing/2014/main" id="{0AA7F51D-7694-58B9-8E40-7332E2E52196}"/>
              </a:ext>
            </a:extLst>
          </p:cNvPr>
          <p:cNvSpPr>
            <a:spLocks noGrp="1"/>
          </p:cNvSpPr>
          <p:nvPr>
            <p:ph type="body" sz="quarter" idx="13" hasCustomPrompt="1"/>
          </p:nvPr>
        </p:nvSpPr>
        <p:spPr>
          <a:xfrm>
            <a:off x="365760" y="326618"/>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Tree>
    <p:extLst>
      <p:ext uri="{BB962C8B-B14F-4D97-AF65-F5344CB8AC3E}">
        <p14:creationId xmlns:p14="http://schemas.microsoft.com/office/powerpoint/2010/main" val="33331097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7227741E-9874-E8D0-6421-48B07219A815}"/>
              </a:ext>
            </a:extLst>
          </p:cNvPr>
          <p:cNvGrpSpPr/>
          <p:nvPr userDrawn="1"/>
        </p:nvGrpSpPr>
        <p:grpSpPr>
          <a:xfrm>
            <a:off x="365760" y="6338637"/>
            <a:ext cx="11826240" cy="519361"/>
            <a:chOff x="4759239" y="3616225"/>
            <a:chExt cx="73817584" cy="3241774"/>
          </a:xfrm>
          <a:solidFill>
            <a:schemeClr val="tx2">
              <a:alpha val="2000"/>
            </a:schemeClr>
          </a:solidFill>
        </p:grpSpPr>
        <p:sp>
          <p:nvSpPr>
            <p:cNvPr id="87" name="Rectangle 86">
              <a:extLst>
                <a:ext uri="{FF2B5EF4-FFF2-40B4-BE49-F238E27FC236}">
                  <a16:creationId xmlns:a16="http://schemas.microsoft.com/office/drawing/2014/main" id="{CC853FCD-A985-78D2-26E0-847C6B666855}"/>
                </a:ext>
              </a:extLst>
            </p:cNvPr>
            <p:cNvSpPr/>
            <p:nvPr userDrawn="1"/>
          </p:nvSpPr>
          <p:spPr>
            <a:xfrm rot="16200000" flipV="1">
              <a:off x="41668027" y="-30050806"/>
              <a:ext cx="3241765" cy="7057582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riangle 87">
              <a:extLst>
                <a:ext uri="{FF2B5EF4-FFF2-40B4-BE49-F238E27FC236}">
                  <a16:creationId xmlns:a16="http://schemas.microsoft.com/office/drawing/2014/main" id="{28500BAB-64ED-7524-C2CE-4B305B258C11}"/>
                </a:ext>
              </a:extLst>
            </p:cNvPr>
            <p:cNvSpPr/>
            <p:nvPr userDrawn="1"/>
          </p:nvSpPr>
          <p:spPr>
            <a:xfrm rot="16200000" flipH="1">
              <a:off x="4759239" y="3616237"/>
              <a:ext cx="3241762" cy="3241762"/>
            </a:xfrm>
            <a:prstGeom prst="triangle">
              <a:avLst>
                <a:gd name="adj" fmla="val 1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riangle 8">
            <a:extLst>
              <a:ext uri="{FF2B5EF4-FFF2-40B4-BE49-F238E27FC236}">
                <a16:creationId xmlns:a16="http://schemas.microsoft.com/office/drawing/2014/main" id="{008C6D90-F295-F485-917E-224495CDAC87}"/>
              </a:ext>
            </a:extLst>
          </p:cNvPr>
          <p:cNvSpPr/>
          <p:nvPr userDrawn="1"/>
        </p:nvSpPr>
        <p:spPr>
          <a:xfrm>
            <a:off x="7534275" y="2200275"/>
            <a:ext cx="4657725" cy="4657725"/>
          </a:xfrm>
          <a:prstGeom prst="triangle">
            <a:avLst>
              <a:gd name="adj" fmla="val 100000"/>
            </a:avLst>
          </a:prstGeom>
          <a:solidFill>
            <a:srgbClr val="F3F6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F879CABF-99D2-C08B-CA1F-091746F7D30B}"/>
              </a:ext>
            </a:extLst>
          </p:cNvPr>
          <p:cNvGrpSpPr/>
          <p:nvPr userDrawn="1"/>
        </p:nvGrpSpPr>
        <p:grpSpPr>
          <a:xfrm>
            <a:off x="-526953" y="0"/>
            <a:ext cx="5391428" cy="4864475"/>
            <a:chOff x="-526953" y="638367"/>
            <a:chExt cx="5391428" cy="4864475"/>
          </a:xfrm>
        </p:grpSpPr>
        <p:sp>
          <p:nvSpPr>
            <p:cNvPr id="92" name="Triangle 91">
              <a:extLst>
                <a:ext uri="{FF2B5EF4-FFF2-40B4-BE49-F238E27FC236}">
                  <a16:creationId xmlns:a16="http://schemas.microsoft.com/office/drawing/2014/main" id="{32025E90-FC79-CABB-A765-B8B32270B882}"/>
                </a:ext>
              </a:extLst>
            </p:cNvPr>
            <p:cNvSpPr/>
            <p:nvPr userDrawn="1"/>
          </p:nvSpPr>
          <p:spPr>
            <a:xfrm rot="10800000">
              <a:off x="0" y="638367"/>
              <a:ext cx="4864475" cy="4864475"/>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8" name="Group 97">
              <a:extLst>
                <a:ext uri="{FF2B5EF4-FFF2-40B4-BE49-F238E27FC236}">
                  <a16:creationId xmlns:a16="http://schemas.microsoft.com/office/drawing/2014/main" id="{DDAC187E-0666-F967-D8F4-B0C722062BBC}"/>
                </a:ext>
              </a:extLst>
            </p:cNvPr>
            <p:cNvGrpSpPr/>
            <p:nvPr userDrawn="1"/>
          </p:nvGrpSpPr>
          <p:grpSpPr>
            <a:xfrm rot="8100000">
              <a:off x="-526953" y="4590996"/>
              <a:ext cx="2981490" cy="260644"/>
              <a:chOff x="4350445" y="1"/>
              <a:chExt cx="10818663" cy="945775"/>
            </a:xfrm>
            <a:solidFill>
              <a:schemeClr val="accent1"/>
            </a:solidFill>
          </p:grpSpPr>
          <p:sp>
            <p:nvSpPr>
              <p:cNvPr id="99" name="Triangle 98">
                <a:extLst>
                  <a:ext uri="{FF2B5EF4-FFF2-40B4-BE49-F238E27FC236}">
                    <a16:creationId xmlns:a16="http://schemas.microsoft.com/office/drawing/2014/main" id="{E08B921B-0CFB-0E38-BB6D-5EE71403FDD0}"/>
                  </a:ext>
                </a:extLst>
              </p:cNvPr>
              <p:cNvSpPr/>
              <p:nvPr userDrawn="1"/>
            </p:nvSpPr>
            <p:spPr>
              <a:xfrm>
                <a:off x="4350445" y="2"/>
                <a:ext cx="945774" cy="945774"/>
              </a:xfrm>
              <a:prstGeom prst="triangle">
                <a:avLst>
                  <a:gd name="adj" fmla="val 100000"/>
                </a:avLst>
              </a:prstGeom>
              <a:solidFill>
                <a:schemeClr val="tx2">
                  <a:lumMod val="10000"/>
                  <a:lumOff val="90000"/>
                </a:schemeClr>
              </a:solid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281AF1B2-0FC3-CACA-AC62-C9F7B12089CB}"/>
                  </a:ext>
                </a:extLst>
              </p:cNvPr>
              <p:cNvSpPr/>
              <p:nvPr userDrawn="1"/>
            </p:nvSpPr>
            <p:spPr>
              <a:xfrm>
                <a:off x="5296213" y="1"/>
                <a:ext cx="8927120" cy="945775"/>
              </a:xfrm>
              <a:prstGeom prst="rect">
                <a:avLst/>
              </a:prstGeom>
              <a:solidFill>
                <a:schemeClr val="tx2">
                  <a:lumMod val="10000"/>
                  <a:lumOff val="90000"/>
                </a:schemeClr>
              </a:solid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1" name="Triangle 100">
                <a:extLst>
                  <a:ext uri="{FF2B5EF4-FFF2-40B4-BE49-F238E27FC236}">
                    <a16:creationId xmlns:a16="http://schemas.microsoft.com/office/drawing/2014/main" id="{A6E55BC8-25F6-98B5-BC03-60B768DE6091}"/>
                  </a:ext>
                </a:extLst>
              </p:cNvPr>
              <p:cNvSpPr/>
              <p:nvPr userDrawn="1"/>
            </p:nvSpPr>
            <p:spPr>
              <a:xfrm rot="10800000">
                <a:off x="14223333" y="5"/>
                <a:ext cx="945775" cy="945771"/>
              </a:xfrm>
              <a:prstGeom prst="triangle">
                <a:avLst>
                  <a:gd name="adj" fmla="val 100000"/>
                </a:avLst>
              </a:prstGeom>
              <a:solidFill>
                <a:schemeClr val="tx2">
                  <a:lumMod val="10000"/>
                  <a:lumOff val="90000"/>
                </a:schemeClr>
              </a:solidFill>
              <a:ln w="22225" cap="flat">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 Placeholder 18">
            <a:extLst>
              <a:ext uri="{FF2B5EF4-FFF2-40B4-BE49-F238E27FC236}">
                <a16:creationId xmlns:a16="http://schemas.microsoft.com/office/drawing/2014/main" id="{97E4913C-43F1-96B1-FFE9-7921B7624B46}"/>
              </a:ext>
            </a:extLst>
          </p:cNvPr>
          <p:cNvSpPr>
            <a:spLocks noGrp="1"/>
          </p:cNvSpPr>
          <p:nvPr>
            <p:ph type="body" sz="quarter" idx="13" hasCustomPrompt="1"/>
          </p:nvPr>
        </p:nvSpPr>
        <p:spPr>
          <a:xfrm>
            <a:off x="3823854" y="1355157"/>
            <a:ext cx="7514706" cy="4983480"/>
          </a:xfrm>
        </p:spPr>
        <p:txBody>
          <a:bodyPr tIns="137160">
            <a:noAutofit/>
          </a:bodyPr>
          <a:lstStyle>
            <a:lvl1pPr marL="365760" indent="-365760">
              <a:lnSpc>
                <a:spcPct val="100000"/>
              </a:lnSpc>
              <a:spcBef>
                <a:spcPts val="0"/>
              </a:spcBef>
              <a:spcAft>
                <a:spcPts val="1800"/>
              </a:spcAft>
              <a:buClr>
                <a:schemeClr val="accent3"/>
              </a:buClr>
              <a:buFont typeface="+mj-lt"/>
              <a:buAutoNum type="arabicPeriod"/>
              <a:defRPr sz="2400"/>
            </a:lvl1pPr>
            <a:lvl2pPr marL="365760" indent="-365760">
              <a:lnSpc>
                <a:spcPct val="150000"/>
              </a:lnSpc>
              <a:spcBef>
                <a:spcPts val="0"/>
              </a:spcBef>
              <a:buClr>
                <a:schemeClr val="accent3"/>
              </a:buClr>
              <a:buFont typeface="+mj-lt"/>
              <a:buAutoNum type="arabicPeriod"/>
              <a:defRPr/>
            </a:lvl2pPr>
            <a:lvl3pPr marL="365760" indent="-365760">
              <a:lnSpc>
                <a:spcPct val="150000"/>
              </a:lnSpc>
              <a:spcBef>
                <a:spcPts val="0"/>
              </a:spcBef>
              <a:buClr>
                <a:schemeClr val="accent3"/>
              </a:buClr>
              <a:buFont typeface="+mj-lt"/>
              <a:buAutoNum type="arabicPeriod"/>
              <a:defRPr/>
            </a:lvl3pPr>
            <a:lvl4pPr marL="365760" indent="-365760">
              <a:lnSpc>
                <a:spcPct val="150000"/>
              </a:lnSpc>
              <a:spcBef>
                <a:spcPts val="0"/>
              </a:spcBef>
              <a:buClr>
                <a:schemeClr val="accent3"/>
              </a:buClr>
              <a:buFont typeface="+mj-lt"/>
              <a:buAutoNum type="arabicPeriod"/>
              <a:defRPr/>
            </a:lvl4pPr>
            <a:lvl5pPr marL="365760" indent="-365760">
              <a:lnSpc>
                <a:spcPct val="150000"/>
              </a:lnSpc>
              <a:spcBef>
                <a:spcPts val="0"/>
              </a:spcBef>
              <a:buClr>
                <a:schemeClr val="accent3"/>
              </a:buClr>
              <a:buFont typeface="+mj-lt"/>
              <a:buAutoNum type="arabicPeriod"/>
              <a:defRPr/>
            </a:lvl5pPr>
          </a:lstStyle>
          <a:p>
            <a:pPr lvl="0"/>
            <a:r>
              <a:rPr lang="en-US" dirty="0"/>
              <a:t>Enter agenda item here</a:t>
            </a:r>
          </a:p>
          <a:p>
            <a:pPr lvl="0"/>
            <a:r>
              <a:rPr lang="en-US" dirty="0"/>
              <a:t>Enter agenda item here</a:t>
            </a:r>
          </a:p>
          <a:p>
            <a:pPr lvl="0"/>
            <a:r>
              <a:rPr lang="en-US" dirty="0"/>
              <a:t>Enter agenda item here</a:t>
            </a:r>
          </a:p>
          <a:p>
            <a:pPr lvl="0"/>
            <a:r>
              <a:rPr lang="en-US" dirty="0"/>
              <a:t>Enter agenda item here</a:t>
            </a:r>
          </a:p>
          <a:p>
            <a:pPr lvl="0"/>
            <a:r>
              <a:rPr lang="en-US" dirty="0"/>
              <a:t>Enter agenda item here</a:t>
            </a:r>
          </a:p>
        </p:txBody>
      </p:sp>
      <p:sp>
        <p:nvSpPr>
          <p:cNvPr id="4" name="Date Placeholder 3">
            <a:extLst>
              <a:ext uri="{FF2B5EF4-FFF2-40B4-BE49-F238E27FC236}">
                <a16:creationId xmlns:a16="http://schemas.microsoft.com/office/drawing/2014/main" id="{B638DE8E-5D4A-D290-7BE8-9D2F7EB96FD2}"/>
              </a:ext>
            </a:extLst>
          </p:cNvPr>
          <p:cNvSpPr>
            <a:spLocks noGrp="1"/>
          </p:cNvSpPr>
          <p:nvPr>
            <p:ph type="dt" sz="half" idx="10"/>
          </p:nvPr>
        </p:nvSpPr>
        <p:spPr>
          <a:xfrm>
            <a:off x="8595360" y="6492239"/>
            <a:ext cx="2743200" cy="228601"/>
          </a:xfrm>
        </p:spPr>
        <p:txBody>
          <a:bodyPr/>
          <a:lstStyle/>
          <a:p>
            <a:fld id="{C9C53595-C855-4756-9E0B-CCBA1AF5FB1D}" type="datetime1">
              <a:rPr lang="en-US" smtClean="0"/>
              <a:t>1/21/2026</a:t>
            </a:fld>
            <a:endParaRPr lang="en-US" dirty="0"/>
          </a:p>
        </p:txBody>
      </p:sp>
      <p:sp>
        <p:nvSpPr>
          <p:cNvPr id="5" name="Footer Placeholder 4">
            <a:extLst>
              <a:ext uri="{FF2B5EF4-FFF2-40B4-BE49-F238E27FC236}">
                <a16:creationId xmlns:a16="http://schemas.microsoft.com/office/drawing/2014/main" id="{51D1A5FE-514F-7EAA-DB40-A3FFEA04E994}"/>
              </a:ext>
            </a:extLst>
          </p:cNvPr>
          <p:cNvSpPr>
            <a:spLocks noGrp="1"/>
          </p:cNvSpPr>
          <p:nvPr>
            <p:ph type="ftr" sz="quarter" idx="11"/>
          </p:nvPr>
        </p:nvSpPr>
        <p:spPr>
          <a:xfrm>
            <a:off x="3823854" y="6510527"/>
            <a:ext cx="4434840" cy="192024"/>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5890D508-FCEA-B241-7038-3A77C06785C7}"/>
              </a:ext>
            </a:extLst>
          </p:cNvPr>
          <p:cNvSpPr>
            <a:spLocks noGrp="1"/>
          </p:cNvSpPr>
          <p:nvPr>
            <p:ph type="sldNum" sz="quarter" idx="12"/>
          </p:nvPr>
        </p:nvSpPr>
        <p:spPr/>
        <p:txBody>
          <a:bodyPr/>
          <a:lstStyle/>
          <a:p>
            <a:fld id="{ED73F545-69F6-C24B-A8F6-C857013384FD}" type="slidenum">
              <a:rPr lang="en-US" smtClean="0"/>
              <a:t>‹#›</a:t>
            </a:fld>
            <a:endParaRPr lang="en-US" dirty="0"/>
          </a:p>
        </p:txBody>
      </p:sp>
      <p:cxnSp>
        <p:nvCxnSpPr>
          <p:cNvPr id="16" name="Straight Connector 15">
            <a:extLst>
              <a:ext uri="{FF2B5EF4-FFF2-40B4-BE49-F238E27FC236}">
                <a16:creationId xmlns:a16="http://schemas.microsoft.com/office/drawing/2014/main" id="{29C3D66D-03B5-33AF-33B2-F38A4C03A007}"/>
              </a:ext>
            </a:extLst>
          </p:cNvPr>
          <p:cNvCxnSpPr>
            <a:cxnSpLocks/>
          </p:cNvCxnSpPr>
          <p:nvPr userDrawn="1"/>
        </p:nvCxnSpPr>
        <p:spPr>
          <a:xfrm>
            <a:off x="914398" y="1920240"/>
            <a:ext cx="244802"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6475E11-3587-77DD-8C9F-AF4569FB9C9F}"/>
              </a:ext>
            </a:extLst>
          </p:cNvPr>
          <p:cNvSpPr txBox="1"/>
          <p:nvPr userDrawn="1"/>
        </p:nvSpPr>
        <p:spPr>
          <a:xfrm>
            <a:off x="914400" y="1355157"/>
            <a:ext cx="2286000" cy="548640"/>
          </a:xfrm>
          <a:prstGeom prst="rect">
            <a:avLst/>
          </a:prstGeom>
        </p:spPr>
        <p:txBody>
          <a:bodyPr vert="horz" lIns="0" tIns="137160" rIns="0" bIns="0" rtlCol="0" anchor="t">
            <a:normAutofit/>
          </a:bodyPr>
          <a:lstStyle>
            <a:lvl1pPr defTabSz="914400">
              <a:lnSpc>
                <a:spcPct val="85000"/>
              </a:lnSpc>
              <a:spcBef>
                <a:spcPct val="0"/>
              </a:spcBef>
              <a:buNone/>
              <a:defRPr sz="4000">
                <a:solidFill>
                  <a:schemeClr val="tx2"/>
                </a:solidFill>
                <a:latin typeface="+mj-lt"/>
                <a:ea typeface="+mj-ea"/>
                <a:cs typeface="+mj-cs"/>
              </a:defRPr>
            </a:lvl1pPr>
          </a:lstStyle>
          <a:p>
            <a:pPr lvl="0"/>
            <a:r>
              <a:rPr lang="en-US" sz="1600" b="1" dirty="0">
                <a:solidFill>
                  <a:schemeClr val="tx2"/>
                </a:solidFill>
              </a:rPr>
              <a:t>AGENDA</a:t>
            </a:r>
          </a:p>
        </p:txBody>
      </p:sp>
      <p:cxnSp>
        <p:nvCxnSpPr>
          <p:cNvPr id="72" name="Straight Connector 71">
            <a:extLst>
              <a:ext uri="{FF2B5EF4-FFF2-40B4-BE49-F238E27FC236}">
                <a16:creationId xmlns:a16="http://schemas.microsoft.com/office/drawing/2014/main" id="{0835DBAF-EFA7-5616-C5AA-BD3C19B9631F}"/>
              </a:ext>
            </a:extLst>
          </p:cNvPr>
          <p:cNvCxnSpPr>
            <a:cxnSpLocks/>
          </p:cNvCxnSpPr>
          <p:nvPr userDrawn="1"/>
        </p:nvCxnSpPr>
        <p:spPr>
          <a:xfrm>
            <a:off x="927847" y="1355157"/>
            <a:ext cx="1041970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02" name="Graphic 101">
            <a:extLst>
              <a:ext uri="{FF2B5EF4-FFF2-40B4-BE49-F238E27FC236}">
                <a16:creationId xmlns:a16="http://schemas.microsoft.com/office/drawing/2014/main" id="{7296C798-D09A-C4ED-FC2E-4BC300EAF3D9}"/>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1656350" y="274320"/>
            <a:ext cx="325793" cy="182880"/>
          </a:xfrm>
          <a:prstGeom prst="rect">
            <a:avLst/>
          </a:prstGeom>
        </p:spPr>
      </p:pic>
    </p:spTree>
    <p:extLst>
      <p:ext uri="{BB962C8B-B14F-4D97-AF65-F5344CB8AC3E}">
        <p14:creationId xmlns:p14="http://schemas.microsoft.com/office/powerpoint/2010/main" val="4203780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Dark">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DFAE0-EEC3-4620-71C3-9220F71DA76C}"/>
              </a:ext>
            </a:extLst>
          </p:cNvPr>
          <p:cNvSpPr>
            <a:spLocks noGrp="1"/>
          </p:cNvSpPr>
          <p:nvPr>
            <p:ph type="dt" sz="half" idx="10"/>
          </p:nvPr>
        </p:nvSpPr>
        <p:spPr/>
        <p:txBody>
          <a:bodyPr/>
          <a:lstStyle/>
          <a:p>
            <a:fld id="{DEB80ABC-BC5A-4F5C-82A0-A7874047D855}" type="datetime1">
              <a:rPr lang="en-US" smtClean="0"/>
              <a:t>1/21/2026</a:t>
            </a:fld>
            <a:endParaRPr lang="en-US" dirty="0"/>
          </a:p>
        </p:txBody>
      </p:sp>
      <p:sp>
        <p:nvSpPr>
          <p:cNvPr id="3" name="Footer Placeholder 2">
            <a:extLst>
              <a:ext uri="{FF2B5EF4-FFF2-40B4-BE49-F238E27FC236}">
                <a16:creationId xmlns:a16="http://schemas.microsoft.com/office/drawing/2014/main" id="{9A1DCE5C-4DA9-47A4-8DE3-960FB6566B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833E78-2E36-E1C1-1F88-991A3521AAA0}"/>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82014934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with BG Graphics Dark">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DFAE0-EEC3-4620-71C3-9220F71DA76C}"/>
              </a:ext>
            </a:extLst>
          </p:cNvPr>
          <p:cNvSpPr>
            <a:spLocks noGrp="1"/>
          </p:cNvSpPr>
          <p:nvPr>
            <p:ph type="dt" sz="half" idx="10"/>
          </p:nvPr>
        </p:nvSpPr>
        <p:spPr/>
        <p:txBody>
          <a:bodyPr/>
          <a:lstStyle/>
          <a:p>
            <a:fld id="{E97915FC-E8F2-4CA0-B5CF-F11CF0698181}" type="datetime1">
              <a:rPr lang="en-US" smtClean="0"/>
              <a:t>1/21/2026</a:t>
            </a:fld>
            <a:endParaRPr lang="en-US" dirty="0"/>
          </a:p>
        </p:txBody>
      </p:sp>
      <p:sp>
        <p:nvSpPr>
          <p:cNvPr id="3" name="Footer Placeholder 2">
            <a:extLst>
              <a:ext uri="{FF2B5EF4-FFF2-40B4-BE49-F238E27FC236}">
                <a16:creationId xmlns:a16="http://schemas.microsoft.com/office/drawing/2014/main" id="{9A1DCE5C-4DA9-47A4-8DE3-960FB6566B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833E78-2E36-E1C1-1F88-991A3521AAA0}"/>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19218659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Dark">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064CC78-6B4A-C916-D047-3C8868E97CDD}"/>
              </a:ext>
            </a:extLst>
          </p:cNvPr>
          <p:cNvSpPr>
            <a:spLocks noGrp="1"/>
          </p:cNvSpPr>
          <p:nvPr>
            <p:ph type="dt" sz="half" idx="10"/>
          </p:nvPr>
        </p:nvSpPr>
        <p:spPr/>
        <p:txBody>
          <a:bodyPr/>
          <a:lstStyle/>
          <a:p>
            <a:fld id="{48101217-15AA-4D97-A49E-12AC1F49B570}" type="datetime1">
              <a:rPr lang="en-US" smtClean="0"/>
              <a:t>1/21/2026</a:t>
            </a:fld>
            <a:endParaRPr lang="en-US" dirty="0"/>
          </a:p>
        </p:txBody>
      </p:sp>
      <p:sp>
        <p:nvSpPr>
          <p:cNvPr id="6" name="Footer Placeholder 5">
            <a:extLst>
              <a:ext uri="{FF2B5EF4-FFF2-40B4-BE49-F238E27FC236}">
                <a16:creationId xmlns:a16="http://schemas.microsoft.com/office/drawing/2014/main" id="{B6BDB76F-4873-0915-8861-E5B4883B5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E4292-B3ED-E132-7748-A4C1D9B963DE}"/>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8" name="Title 1">
            <a:extLst>
              <a:ext uri="{FF2B5EF4-FFF2-40B4-BE49-F238E27FC236}">
                <a16:creationId xmlns:a16="http://schemas.microsoft.com/office/drawing/2014/main" id="{E25A967D-BDC4-D746-92B7-8AFCA6D24BD3}"/>
              </a:ext>
            </a:extLst>
          </p:cNvPr>
          <p:cNvSpPr>
            <a:spLocks noGrp="1"/>
          </p:cNvSpPr>
          <p:nvPr>
            <p:ph type="title" hasCustomPrompt="1"/>
          </p:nvPr>
        </p:nvSpPr>
        <p:spPr>
          <a:xfrm>
            <a:off x="365760" y="640080"/>
            <a:ext cx="10972800" cy="1143000"/>
          </a:xfrm>
        </p:spPr>
        <p:txBody>
          <a:bodyPr vert="horz" lIns="0" tIns="0" rIns="0" bIns="0" rtlCol="0" anchor="ctr">
            <a:noAutofit/>
          </a:bodyPr>
          <a:lstStyle>
            <a:lvl1pPr>
              <a:defRPr lang="en-US" dirty="0"/>
            </a:lvl1pPr>
          </a:lstStyle>
          <a:p>
            <a:pPr lvl="0"/>
            <a:r>
              <a:rPr lang="en-US" dirty="0"/>
              <a:t>Click to enter slide title</a:t>
            </a:r>
          </a:p>
        </p:txBody>
      </p:sp>
      <p:sp>
        <p:nvSpPr>
          <p:cNvPr id="11" name="Text Placeholder 7">
            <a:extLst>
              <a:ext uri="{FF2B5EF4-FFF2-40B4-BE49-F238E27FC236}">
                <a16:creationId xmlns:a16="http://schemas.microsoft.com/office/drawing/2014/main" id="{D4E0F5AF-2C71-C741-7E82-DA6664B63298}"/>
              </a:ext>
            </a:extLst>
          </p:cNvPr>
          <p:cNvSpPr>
            <a:spLocks noGrp="1"/>
          </p:cNvSpPr>
          <p:nvPr>
            <p:ph type="body" sz="quarter" idx="13" hasCustomPrompt="1"/>
          </p:nvPr>
        </p:nvSpPr>
        <p:spPr>
          <a:xfrm>
            <a:off x="365760" y="326617"/>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cxnSp>
        <p:nvCxnSpPr>
          <p:cNvPr id="12" name="Straight Connector 11">
            <a:extLst>
              <a:ext uri="{FF2B5EF4-FFF2-40B4-BE49-F238E27FC236}">
                <a16:creationId xmlns:a16="http://schemas.microsoft.com/office/drawing/2014/main" id="{F4E2E0B6-0FFC-7559-43EE-174048F166C1}"/>
              </a:ext>
            </a:extLst>
          </p:cNvPr>
          <p:cNvCxnSpPr>
            <a:cxnSpLocks/>
          </p:cNvCxnSpPr>
          <p:nvPr userDrawn="1"/>
        </p:nvCxnSpPr>
        <p:spPr>
          <a:xfrm>
            <a:off x="365760" y="1920240"/>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8" name="Content Placeholder 17">
            <a:extLst>
              <a:ext uri="{FF2B5EF4-FFF2-40B4-BE49-F238E27FC236}">
                <a16:creationId xmlns:a16="http://schemas.microsoft.com/office/drawing/2014/main" id="{8DC6686D-1AD6-0587-A2D7-721B673ADC5F}"/>
              </a:ext>
            </a:extLst>
          </p:cNvPr>
          <p:cNvSpPr>
            <a:spLocks noGrp="1"/>
          </p:cNvSpPr>
          <p:nvPr>
            <p:ph sz="quarter" idx="14" hasCustomPrompt="1"/>
          </p:nvPr>
        </p:nvSpPr>
        <p:spPr>
          <a:xfrm>
            <a:off x="365125" y="1920239"/>
            <a:ext cx="3474719" cy="4434835"/>
          </a:xfrm>
        </p:spPr>
        <p:txBody>
          <a:bodyPr tIns="18288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text</a:t>
            </a:r>
          </a:p>
        </p:txBody>
      </p:sp>
      <p:sp>
        <p:nvSpPr>
          <p:cNvPr id="20" name="Content Placeholder 19">
            <a:extLst>
              <a:ext uri="{FF2B5EF4-FFF2-40B4-BE49-F238E27FC236}">
                <a16:creationId xmlns:a16="http://schemas.microsoft.com/office/drawing/2014/main" id="{468C7430-56A9-4517-3A4E-DC675E6BE8C0}"/>
              </a:ext>
            </a:extLst>
          </p:cNvPr>
          <p:cNvSpPr>
            <a:spLocks noGrp="1"/>
          </p:cNvSpPr>
          <p:nvPr>
            <p:ph sz="quarter" idx="15" hasCustomPrompt="1"/>
          </p:nvPr>
        </p:nvSpPr>
        <p:spPr>
          <a:xfrm>
            <a:off x="4114801" y="1920238"/>
            <a:ext cx="7223759" cy="4434817"/>
          </a:xfrm>
        </p:spPr>
        <p:txBody>
          <a:bodyPr/>
          <a:lstStyle>
            <a:lvl1pPr marL="0" indent="0">
              <a:buNone/>
              <a:defRPr/>
            </a:lvl1pPr>
          </a:lstStyle>
          <a:p>
            <a:pPr lvl="0"/>
            <a:r>
              <a:rPr lang="en-US" dirty="0"/>
              <a:t>Click an icon to add media, SmartArt, graph, table, etc. Or type desired text here</a:t>
            </a:r>
          </a:p>
        </p:txBody>
      </p:sp>
    </p:spTree>
    <p:extLst>
      <p:ext uri="{BB962C8B-B14F-4D97-AF65-F5344CB8AC3E}">
        <p14:creationId xmlns:p14="http://schemas.microsoft.com/office/powerpoint/2010/main" val="421151633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75E2-AB07-F24F-AFA8-14130ADB921E}"/>
              </a:ext>
            </a:extLst>
          </p:cNvPr>
          <p:cNvSpPr>
            <a:spLocks noGrp="1"/>
          </p:cNvSpPr>
          <p:nvPr>
            <p:ph type="title" hasCustomPrompt="1"/>
          </p:nvPr>
        </p:nvSpPr>
        <p:spPr>
          <a:xfrm>
            <a:off x="365760" y="640080"/>
            <a:ext cx="10972800" cy="1143000"/>
          </a:xfrm>
        </p:spPr>
        <p:txBody>
          <a:bodyPr vert="horz" lIns="0" tIns="0" rIns="0" bIns="0" rtlCol="0" anchor="ctr">
            <a:noAutofit/>
          </a:bodyPr>
          <a:lstStyle>
            <a:lvl1pPr>
              <a:defRPr lang="en-US"/>
            </a:lvl1pPr>
          </a:lstStyle>
          <a:p>
            <a:pPr lvl="0"/>
            <a:r>
              <a:rPr lang="en-US" dirty="0"/>
              <a:t>Click to enter slide title</a:t>
            </a:r>
          </a:p>
        </p:txBody>
      </p:sp>
      <p:sp>
        <p:nvSpPr>
          <p:cNvPr id="3" name="Picture Placeholder 2">
            <a:extLst>
              <a:ext uri="{FF2B5EF4-FFF2-40B4-BE49-F238E27FC236}">
                <a16:creationId xmlns:a16="http://schemas.microsoft.com/office/drawing/2014/main" id="{9FCEE568-EAA4-0B59-42DC-72BB130729CE}"/>
              </a:ext>
            </a:extLst>
          </p:cNvPr>
          <p:cNvSpPr>
            <a:spLocks noGrp="1"/>
          </p:cNvSpPr>
          <p:nvPr>
            <p:ph type="pic" idx="1" hasCustomPrompt="1"/>
          </p:nvPr>
        </p:nvSpPr>
        <p:spPr>
          <a:xfrm>
            <a:off x="4114800" y="1920239"/>
            <a:ext cx="7223760" cy="4434841"/>
          </a:xfrm>
          <a:pattFill prst="wdUpDiag">
            <a:fgClr>
              <a:schemeClr val="accent2">
                <a:lumMod val="75000"/>
              </a:schemeClr>
            </a:fgClr>
            <a:bgClr>
              <a:schemeClr val="accent3"/>
            </a:bgClr>
          </a:patt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5" name="Date Placeholder 4">
            <a:extLst>
              <a:ext uri="{FF2B5EF4-FFF2-40B4-BE49-F238E27FC236}">
                <a16:creationId xmlns:a16="http://schemas.microsoft.com/office/drawing/2014/main" id="{0C787D00-A2E4-4842-F825-FAF2A713883A}"/>
              </a:ext>
            </a:extLst>
          </p:cNvPr>
          <p:cNvSpPr>
            <a:spLocks noGrp="1"/>
          </p:cNvSpPr>
          <p:nvPr>
            <p:ph type="dt" sz="half" idx="10"/>
          </p:nvPr>
        </p:nvSpPr>
        <p:spPr/>
        <p:txBody>
          <a:bodyPr/>
          <a:lstStyle/>
          <a:p>
            <a:fld id="{49D19256-3B51-4738-92D0-E0CD08697AAA}" type="datetime1">
              <a:rPr lang="en-US" smtClean="0"/>
              <a:t>1/21/2026</a:t>
            </a:fld>
            <a:endParaRPr lang="en-US" dirty="0"/>
          </a:p>
        </p:txBody>
      </p:sp>
      <p:sp>
        <p:nvSpPr>
          <p:cNvPr id="6" name="Footer Placeholder 5">
            <a:extLst>
              <a:ext uri="{FF2B5EF4-FFF2-40B4-BE49-F238E27FC236}">
                <a16:creationId xmlns:a16="http://schemas.microsoft.com/office/drawing/2014/main" id="{DD9CAC72-701A-0E72-569C-1775EB4E88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19DC02-0113-CCB0-F145-755AD64DCA36}"/>
              </a:ext>
            </a:extLst>
          </p:cNvPr>
          <p:cNvSpPr>
            <a:spLocks noGrp="1"/>
          </p:cNvSpPr>
          <p:nvPr>
            <p:ph type="sldNum" sz="quarter" idx="12"/>
          </p:nvPr>
        </p:nvSpPr>
        <p:spPr/>
        <p:txBody>
          <a:bodyPr/>
          <a:lstStyle/>
          <a:p>
            <a:fld id="{ED73F545-69F6-C24B-A8F6-C857013384FD}" type="slidenum">
              <a:rPr lang="en-US" smtClean="0"/>
              <a:t>‹#›</a:t>
            </a:fld>
            <a:endParaRPr lang="en-US" dirty="0"/>
          </a:p>
        </p:txBody>
      </p:sp>
      <p:cxnSp>
        <p:nvCxnSpPr>
          <p:cNvPr id="8" name="Straight Connector 7">
            <a:extLst>
              <a:ext uri="{FF2B5EF4-FFF2-40B4-BE49-F238E27FC236}">
                <a16:creationId xmlns:a16="http://schemas.microsoft.com/office/drawing/2014/main" id="{A56E1D14-49EC-C075-A9B1-B5A0889AD40F}"/>
              </a:ext>
            </a:extLst>
          </p:cNvPr>
          <p:cNvCxnSpPr>
            <a:cxnSpLocks/>
          </p:cNvCxnSpPr>
          <p:nvPr userDrawn="1"/>
        </p:nvCxnSpPr>
        <p:spPr>
          <a:xfrm>
            <a:off x="365760" y="1920240"/>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 name="Content Placeholder 17">
            <a:extLst>
              <a:ext uri="{FF2B5EF4-FFF2-40B4-BE49-F238E27FC236}">
                <a16:creationId xmlns:a16="http://schemas.microsoft.com/office/drawing/2014/main" id="{B92F04FE-AA8D-7BC6-76AB-B38CC8A9B5BC}"/>
              </a:ext>
            </a:extLst>
          </p:cNvPr>
          <p:cNvSpPr>
            <a:spLocks noGrp="1"/>
          </p:cNvSpPr>
          <p:nvPr>
            <p:ph sz="quarter" idx="14" hasCustomPrompt="1"/>
          </p:nvPr>
        </p:nvSpPr>
        <p:spPr>
          <a:xfrm>
            <a:off x="365125" y="1920239"/>
            <a:ext cx="3474719" cy="4434835"/>
          </a:xfrm>
        </p:spPr>
        <p:txBody>
          <a:bodyPr tIns="182880"/>
          <a:lstStyle>
            <a:lvl1pPr marL="0" indent="0">
              <a:buNone/>
              <a:defRPr/>
            </a:lvl1pPr>
          </a:lstStyle>
          <a:p>
            <a:pPr lvl="0"/>
            <a:r>
              <a:rPr lang="en-US" dirty="0"/>
              <a:t>Click to enter text</a:t>
            </a:r>
          </a:p>
        </p:txBody>
      </p:sp>
      <p:sp>
        <p:nvSpPr>
          <p:cNvPr id="10" name="Text Placeholder 7">
            <a:extLst>
              <a:ext uri="{FF2B5EF4-FFF2-40B4-BE49-F238E27FC236}">
                <a16:creationId xmlns:a16="http://schemas.microsoft.com/office/drawing/2014/main" id="{D53F2AC9-E0A9-BE9B-39BC-4E2ACA479104}"/>
              </a:ext>
            </a:extLst>
          </p:cNvPr>
          <p:cNvSpPr>
            <a:spLocks noGrp="1"/>
          </p:cNvSpPr>
          <p:nvPr>
            <p:ph type="body" sz="quarter" idx="13" hasCustomPrompt="1"/>
          </p:nvPr>
        </p:nvSpPr>
        <p:spPr>
          <a:xfrm>
            <a:off x="365760" y="326617"/>
            <a:ext cx="10972800" cy="215444"/>
          </a:xfrm>
          <a:prstGeom prst="rect">
            <a:avLst/>
          </a:prstGeom>
        </p:spPr>
        <p:txBody>
          <a:bodyPr anchor="ctr">
            <a:spAutoFit/>
          </a:bodyPr>
          <a:lstStyle>
            <a:lvl1pPr marL="0" indent="0">
              <a:buNone/>
              <a:defRPr sz="1400" b="1" spc="100" baseline="0">
                <a:solidFill>
                  <a:schemeClr val="accent2"/>
                </a:solidFill>
              </a:defRPr>
            </a:lvl1pPr>
          </a:lstStyle>
          <a:p>
            <a:pPr lvl="0"/>
            <a:r>
              <a:rPr lang="en-US" dirty="0"/>
              <a:t>[OPTIONAL] PLACEHOLDER FOR SECTION TITLE</a:t>
            </a:r>
          </a:p>
        </p:txBody>
      </p:sp>
    </p:spTree>
    <p:extLst>
      <p:ext uri="{BB962C8B-B14F-4D97-AF65-F5344CB8AC3E}">
        <p14:creationId xmlns:p14="http://schemas.microsoft.com/office/powerpoint/2010/main" val="418368624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Height Picture with Caption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75E2-AB07-F24F-AFA8-14130ADB921E}"/>
              </a:ext>
            </a:extLst>
          </p:cNvPr>
          <p:cNvSpPr>
            <a:spLocks noGrp="1"/>
          </p:cNvSpPr>
          <p:nvPr>
            <p:ph type="title" hasCustomPrompt="1"/>
          </p:nvPr>
        </p:nvSpPr>
        <p:spPr>
          <a:xfrm>
            <a:off x="365760" y="640080"/>
            <a:ext cx="5394960" cy="1143000"/>
          </a:xfrm>
        </p:spPr>
        <p:txBody>
          <a:bodyPr vert="horz" lIns="0" tIns="0" rIns="0" bIns="0" rtlCol="0" anchor="ctr">
            <a:noAutofit/>
          </a:bodyPr>
          <a:lstStyle>
            <a:lvl1pPr>
              <a:defRPr lang="en-US"/>
            </a:lvl1pPr>
          </a:lstStyle>
          <a:p>
            <a:pPr lvl="0"/>
            <a:r>
              <a:rPr lang="en-US" dirty="0"/>
              <a:t>Click to enter slide title</a:t>
            </a:r>
          </a:p>
        </p:txBody>
      </p:sp>
      <p:sp>
        <p:nvSpPr>
          <p:cNvPr id="3" name="Picture Placeholder 2">
            <a:extLst>
              <a:ext uri="{FF2B5EF4-FFF2-40B4-BE49-F238E27FC236}">
                <a16:creationId xmlns:a16="http://schemas.microsoft.com/office/drawing/2014/main" id="{9FCEE568-EAA4-0B59-42DC-72BB130729CE}"/>
              </a:ext>
            </a:extLst>
          </p:cNvPr>
          <p:cNvSpPr>
            <a:spLocks noGrp="1"/>
          </p:cNvSpPr>
          <p:nvPr>
            <p:ph type="pic" idx="1" hasCustomPrompt="1"/>
          </p:nvPr>
        </p:nvSpPr>
        <p:spPr>
          <a:xfrm>
            <a:off x="6082393" y="0"/>
            <a:ext cx="5392821" cy="6857999"/>
          </a:xfrm>
          <a:pattFill prst="wdUpDiag">
            <a:fgClr>
              <a:schemeClr val="accent2">
                <a:lumMod val="75000"/>
              </a:schemeClr>
            </a:fgClr>
            <a:bgClr>
              <a:schemeClr val="accent3"/>
            </a:bgClr>
          </a:pattFill>
        </p:spPr>
        <p:txBody>
          <a:bodyPr vert="horz" lIns="0" tIns="0" rIns="0" bIns="0" rtlCol="0">
            <a:noAutofit/>
          </a:bodyPr>
          <a:lstStyle>
            <a:lvl1pPr>
              <a:defRPr lang="en-US" sz="3200" dirty="0">
                <a:solidFill>
                  <a:schemeClr val="tx1"/>
                </a:solidFill>
              </a:defRPr>
            </a:lvl1pPr>
          </a:lstStyle>
          <a:p>
            <a:pPr marL="0" lvl="0" indent="0">
              <a:buNone/>
            </a:pPr>
            <a:r>
              <a:rPr lang="en-US" dirty="0"/>
              <a:t>Click icon to insert picture</a:t>
            </a:r>
          </a:p>
        </p:txBody>
      </p:sp>
      <p:sp>
        <p:nvSpPr>
          <p:cNvPr id="5" name="Date Placeholder 4">
            <a:extLst>
              <a:ext uri="{FF2B5EF4-FFF2-40B4-BE49-F238E27FC236}">
                <a16:creationId xmlns:a16="http://schemas.microsoft.com/office/drawing/2014/main" id="{0C787D00-A2E4-4842-F825-FAF2A713883A}"/>
              </a:ext>
            </a:extLst>
          </p:cNvPr>
          <p:cNvSpPr>
            <a:spLocks noGrp="1"/>
          </p:cNvSpPr>
          <p:nvPr>
            <p:ph type="dt" sz="half" idx="10"/>
          </p:nvPr>
        </p:nvSpPr>
        <p:spPr/>
        <p:txBody>
          <a:bodyPr/>
          <a:lstStyle/>
          <a:p>
            <a:fld id="{48E3553F-06D9-4D5D-91B9-A9D4BA5A4E18}" type="datetime1">
              <a:rPr lang="en-US" smtClean="0"/>
              <a:t>1/21/2026</a:t>
            </a:fld>
            <a:endParaRPr lang="en-US" dirty="0"/>
          </a:p>
        </p:txBody>
      </p:sp>
      <p:sp>
        <p:nvSpPr>
          <p:cNvPr id="6" name="Footer Placeholder 5">
            <a:extLst>
              <a:ext uri="{FF2B5EF4-FFF2-40B4-BE49-F238E27FC236}">
                <a16:creationId xmlns:a16="http://schemas.microsoft.com/office/drawing/2014/main" id="{DD9CAC72-701A-0E72-569C-1775EB4E88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19DC02-0113-CCB0-F145-755AD64DCA36}"/>
              </a:ext>
            </a:extLst>
          </p:cNvPr>
          <p:cNvSpPr>
            <a:spLocks noGrp="1"/>
          </p:cNvSpPr>
          <p:nvPr>
            <p:ph type="sldNum" sz="quarter" idx="12"/>
          </p:nvPr>
        </p:nvSpPr>
        <p:spPr/>
        <p:txBody>
          <a:bodyPr/>
          <a:lstStyle/>
          <a:p>
            <a:fld id="{ED73F545-69F6-C24B-A8F6-C857013384FD}" type="slidenum">
              <a:rPr lang="en-US" smtClean="0"/>
              <a:t>‹#›</a:t>
            </a:fld>
            <a:endParaRPr lang="en-US" dirty="0"/>
          </a:p>
        </p:txBody>
      </p:sp>
      <p:cxnSp>
        <p:nvCxnSpPr>
          <p:cNvPr id="8" name="Straight Connector 7">
            <a:extLst>
              <a:ext uri="{FF2B5EF4-FFF2-40B4-BE49-F238E27FC236}">
                <a16:creationId xmlns:a16="http://schemas.microsoft.com/office/drawing/2014/main" id="{A56E1D14-49EC-C075-A9B1-B5A0889AD40F}"/>
              </a:ext>
            </a:extLst>
          </p:cNvPr>
          <p:cNvCxnSpPr>
            <a:cxnSpLocks/>
          </p:cNvCxnSpPr>
          <p:nvPr userDrawn="1"/>
        </p:nvCxnSpPr>
        <p:spPr>
          <a:xfrm>
            <a:off x="365760" y="1920240"/>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9" name="Content Placeholder 17">
            <a:extLst>
              <a:ext uri="{FF2B5EF4-FFF2-40B4-BE49-F238E27FC236}">
                <a16:creationId xmlns:a16="http://schemas.microsoft.com/office/drawing/2014/main" id="{B92F04FE-AA8D-7BC6-76AB-B38CC8A9B5BC}"/>
              </a:ext>
            </a:extLst>
          </p:cNvPr>
          <p:cNvSpPr>
            <a:spLocks noGrp="1"/>
          </p:cNvSpPr>
          <p:nvPr>
            <p:ph sz="quarter" idx="14" hasCustomPrompt="1"/>
          </p:nvPr>
        </p:nvSpPr>
        <p:spPr>
          <a:xfrm>
            <a:off x="365125" y="1920239"/>
            <a:ext cx="5392821" cy="4571997"/>
          </a:xfrm>
        </p:spPr>
        <p:txBody>
          <a:bodyPr tIns="182880"/>
          <a:lstStyle>
            <a:lvl1pPr marL="0" indent="0">
              <a:buNone/>
              <a:defRPr/>
            </a:lvl1pPr>
          </a:lstStyle>
          <a:p>
            <a:pPr lvl="0"/>
            <a:r>
              <a:rPr lang="en-US" dirty="0"/>
              <a:t>Click to enter text</a:t>
            </a:r>
          </a:p>
        </p:txBody>
      </p:sp>
      <p:sp>
        <p:nvSpPr>
          <p:cNvPr id="10" name="Text Placeholder 7">
            <a:extLst>
              <a:ext uri="{FF2B5EF4-FFF2-40B4-BE49-F238E27FC236}">
                <a16:creationId xmlns:a16="http://schemas.microsoft.com/office/drawing/2014/main" id="{D53F2AC9-E0A9-BE9B-39BC-4E2ACA479104}"/>
              </a:ext>
            </a:extLst>
          </p:cNvPr>
          <p:cNvSpPr>
            <a:spLocks noGrp="1"/>
          </p:cNvSpPr>
          <p:nvPr>
            <p:ph type="body" sz="quarter" idx="13" hasCustomPrompt="1"/>
          </p:nvPr>
        </p:nvSpPr>
        <p:spPr>
          <a:xfrm>
            <a:off x="365760" y="326618"/>
            <a:ext cx="5394960" cy="215444"/>
          </a:xfrm>
          <a:prstGeom prst="rect">
            <a:avLst/>
          </a:prstGeom>
        </p:spPr>
        <p:txBody>
          <a:bodyPr wrap="square" anchor="ctr">
            <a:spAutoFit/>
          </a:bodyPr>
          <a:lstStyle>
            <a:lvl1pPr marL="0" indent="0">
              <a:buNone/>
              <a:defRPr sz="1400" b="1" spc="100" baseline="0">
                <a:solidFill>
                  <a:schemeClr val="accent2"/>
                </a:solidFill>
              </a:defRPr>
            </a:lvl1pPr>
          </a:lstStyle>
          <a:p>
            <a:pPr lvl="0"/>
            <a:r>
              <a:rPr lang="en-US" dirty="0"/>
              <a:t>[OPTIONAL] PLACEHOLDER FOR SECTION TITLE</a:t>
            </a:r>
          </a:p>
        </p:txBody>
      </p:sp>
    </p:spTree>
    <p:extLst>
      <p:ext uri="{BB962C8B-B14F-4D97-AF65-F5344CB8AC3E}">
        <p14:creationId xmlns:p14="http://schemas.microsoft.com/office/powerpoint/2010/main" val="347394113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light">
    <p:spTree>
      <p:nvGrpSpPr>
        <p:cNvPr id="1" name=""/>
        <p:cNvGrpSpPr/>
        <p:nvPr/>
      </p:nvGrpSpPr>
      <p:grpSpPr>
        <a:xfrm>
          <a:off x="0" y="0"/>
          <a:ext cx="0" cy="0"/>
          <a:chOff x="0" y="0"/>
          <a:chExt cx="0" cy="0"/>
        </a:xfrm>
      </p:grpSpPr>
      <p:sp>
        <p:nvSpPr>
          <p:cNvPr id="210" name="Rectangle 209">
            <a:extLst>
              <a:ext uri="{FF2B5EF4-FFF2-40B4-BE49-F238E27FC236}">
                <a16:creationId xmlns:a16="http://schemas.microsoft.com/office/drawing/2014/main" id="{F8EF2B94-28A5-2E47-2C5D-6050B51259EA}"/>
              </a:ext>
            </a:extLst>
          </p:cNvPr>
          <p:cNvSpPr/>
          <p:nvPr userDrawn="1"/>
        </p:nvSpPr>
        <p:spPr>
          <a:xfrm>
            <a:off x="1" y="1"/>
            <a:ext cx="3940549" cy="945774"/>
          </a:xfrm>
          <a:prstGeom prst="rect">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4" name="Triangle 223">
            <a:extLst>
              <a:ext uri="{FF2B5EF4-FFF2-40B4-BE49-F238E27FC236}">
                <a16:creationId xmlns:a16="http://schemas.microsoft.com/office/drawing/2014/main" id="{3468478D-0340-A6EE-A7BB-1E677E0EDF54}"/>
              </a:ext>
            </a:extLst>
          </p:cNvPr>
          <p:cNvSpPr/>
          <p:nvPr userDrawn="1"/>
        </p:nvSpPr>
        <p:spPr>
          <a:xfrm rot="10800000">
            <a:off x="-1" y="945775"/>
            <a:ext cx="3940550" cy="3940550"/>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71AFEE52-A0E1-CC3C-7E84-78CE29161767}"/>
              </a:ext>
            </a:extLst>
          </p:cNvPr>
          <p:cNvGrpSpPr/>
          <p:nvPr userDrawn="1"/>
        </p:nvGrpSpPr>
        <p:grpSpPr>
          <a:xfrm>
            <a:off x="8744664" y="-618615"/>
            <a:ext cx="3373012" cy="8095511"/>
            <a:chOff x="16697121" y="-618615"/>
            <a:chExt cx="3373012" cy="8095511"/>
          </a:xfrm>
        </p:grpSpPr>
        <p:grpSp>
          <p:nvGrpSpPr>
            <p:cNvPr id="150" name="Group 149">
              <a:extLst>
                <a:ext uri="{FF2B5EF4-FFF2-40B4-BE49-F238E27FC236}">
                  <a16:creationId xmlns:a16="http://schemas.microsoft.com/office/drawing/2014/main" id="{8F55EE1A-C10E-D5C5-88CF-4673D620A101}"/>
                </a:ext>
              </a:extLst>
            </p:cNvPr>
            <p:cNvGrpSpPr/>
            <p:nvPr userDrawn="1"/>
          </p:nvGrpSpPr>
          <p:grpSpPr>
            <a:xfrm>
              <a:off x="16697121" y="-618615"/>
              <a:ext cx="3372918" cy="8095511"/>
              <a:chOff x="16697121" y="-618615"/>
              <a:chExt cx="3372918" cy="8095511"/>
            </a:xfrm>
          </p:grpSpPr>
          <p:sp>
            <p:nvSpPr>
              <p:cNvPr id="200" name="Freeform 199">
                <a:extLst>
                  <a:ext uri="{FF2B5EF4-FFF2-40B4-BE49-F238E27FC236}">
                    <a16:creationId xmlns:a16="http://schemas.microsoft.com/office/drawing/2014/main" id="{9C718B24-0A15-A8E7-8B4F-15E7DD4D6C16}"/>
                  </a:ext>
                </a:extLst>
              </p:cNvPr>
              <p:cNvSpPr/>
              <p:nvPr/>
            </p:nvSpPr>
            <p:spPr>
              <a:xfrm>
                <a:off x="16697121" y="-618615"/>
                <a:ext cx="674696" cy="1011997"/>
              </a:xfrm>
              <a:custGeom>
                <a:avLst/>
                <a:gdLst>
                  <a:gd name="connsiteX0" fmla="*/ 94 w 674696"/>
                  <a:gd name="connsiteY0" fmla="*/ 674603 h 1011997"/>
                  <a:gd name="connsiteX1" fmla="*/ 674696 w 674696"/>
                  <a:gd name="connsiteY1" fmla="*/ 0 h 1011997"/>
                  <a:gd name="connsiteX2" fmla="*/ 674603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03" y="337395"/>
                    </a:lnTo>
                    <a:lnTo>
                      <a:pt x="0" y="1011998"/>
                    </a:lnTo>
                    <a:lnTo>
                      <a:pt x="94" y="674603"/>
                    </a:lnTo>
                    <a:close/>
                  </a:path>
                </a:pathLst>
              </a:custGeom>
              <a:solidFill>
                <a:schemeClr val="accent1"/>
              </a:solidFill>
              <a:ln w="0"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615865D4-DAD0-B7A3-C880-33B7BAF95B0D}"/>
                  </a:ext>
                </a:extLst>
              </p:cNvPr>
              <p:cNvSpPr/>
              <p:nvPr/>
            </p:nvSpPr>
            <p:spPr>
              <a:xfrm>
                <a:off x="19395437" y="393382"/>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solidFill>
                <a:schemeClr val="accent1"/>
              </a:solidFill>
              <a:ln w="0" cap="flat">
                <a:noFill/>
                <a:prstDash val="solid"/>
                <a:miter/>
              </a:ln>
            </p:spPr>
            <p:txBody>
              <a:bodyPr rtlCol="0" anchor="ctr"/>
              <a:lstStyle/>
              <a:p>
                <a:endParaRPr lang="en-US" dirty="0"/>
              </a:p>
            </p:txBody>
          </p:sp>
          <p:sp>
            <p:nvSpPr>
              <p:cNvPr id="202" name="Freeform 201">
                <a:extLst>
                  <a:ext uri="{FF2B5EF4-FFF2-40B4-BE49-F238E27FC236}">
                    <a16:creationId xmlns:a16="http://schemas.microsoft.com/office/drawing/2014/main" id="{37314E50-7D25-8829-277A-9F8F43196A62}"/>
                  </a:ext>
                </a:extLst>
              </p:cNvPr>
              <p:cNvSpPr/>
              <p:nvPr/>
            </p:nvSpPr>
            <p:spPr>
              <a:xfrm>
                <a:off x="18046232" y="1405286"/>
                <a:ext cx="674696" cy="1011904"/>
              </a:xfrm>
              <a:custGeom>
                <a:avLst/>
                <a:gdLst>
                  <a:gd name="connsiteX0" fmla="*/ 94 w 674696"/>
                  <a:gd name="connsiteY0" fmla="*/ 674603 h 1011904"/>
                  <a:gd name="connsiteX1" fmla="*/ 674696 w 674696"/>
                  <a:gd name="connsiteY1" fmla="*/ 0 h 1011904"/>
                  <a:gd name="connsiteX2" fmla="*/ 674696 w 674696"/>
                  <a:gd name="connsiteY2" fmla="*/ 337301 h 1011904"/>
                  <a:gd name="connsiteX3" fmla="*/ 0 w 674696"/>
                  <a:gd name="connsiteY3" fmla="*/ 1011904 h 1011904"/>
                  <a:gd name="connsiteX4" fmla="*/ 94 w 674696"/>
                  <a:gd name="connsiteY4" fmla="*/ 674603 h 10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04">
                    <a:moveTo>
                      <a:pt x="94" y="674603"/>
                    </a:moveTo>
                    <a:lnTo>
                      <a:pt x="674696" y="0"/>
                    </a:lnTo>
                    <a:lnTo>
                      <a:pt x="674696" y="337301"/>
                    </a:lnTo>
                    <a:lnTo>
                      <a:pt x="0" y="1011904"/>
                    </a:lnTo>
                    <a:lnTo>
                      <a:pt x="94" y="674603"/>
                    </a:lnTo>
                    <a:close/>
                  </a:path>
                </a:pathLst>
              </a:custGeom>
              <a:solidFill>
                <a:schemeClr val="accent1"/>
              </a:solidFill>
              <a:ln w="0" cap="flat">
                <a:noFill/>
                <a:prstDash val="solid"/>
                <a:miter/>
              </a:ln>
            </p:spPr>
            <p:txBody>
              <a:bodyPr rtlCol="0" anchor="ctr"/>
              <a:lstStyle/>
              <a:p>
                <a:endParaRPr lang="en-US" dirty="0"/>
              </a:p>
            </p:txBody>
          </p:sp>
          <p:sp>
            <p:nvSpPr>
              <p:cNvPr id="204" name="Freeform 203">
                <a:extLst>
                  <a:ext uri="{FF2B5EF4-FFF2-40B4-BE49-F238E27FC236}">
                    <a16:creationId xmlns:a16="http://schemas.microsoft.com/office/drawing/2014/main" id="{4941B010-A1EB-8061-0A93-9F9EFE7B812B}"/>
                  </a:ext>
                </a:extLst>
              </p:cNvPr>
              <p:cNvSpPr/>
              <p:nvPr/>
            </p:nvSpPr>
            <p:spPr>
              <a:xfrm>
                <a:off x="16697121" y="4441091"/>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solidFill>
                <a:schemeClr val="accent1"/>
              </a:solidFill>
              <a:ln w="0"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5DC1DCDB-8920-97C9-4702-B18442F52C28}"/>
                  </a:ext>
                </a:extLst>
              </p:cNvPr>
              <p:cNvSpPr/>
              <p:nvPr/>
            </p:nvSpPr>
            <p:spPr>
              <a:xfrm>
                <a:off x="16697121" y="6464993"/>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solidFill>
                <a:schemeClr val="accent1"/>
              </a:solidFill>
              <a:ln w="0" cap="flat">
                <a:noFill/>
                <a:prstDash val="solid"/>
                <a:miter/>
              </a:ln>
            </p:spPr>
            <p:txBody>
              <a:bodyPr rtlCol="0" anchor="ctr"/>
              <a:lstStyle/>
              <a:p>
                <a:endParaRPr lang="en-US" dirty="0"/>
              </a:p>
            </p:txBody>
          </p:sp>
        </p:grpSp>
        <p:grpSp>
          <p:nvGrpSpPr>
            <p:cNvPr id="151" name="Group 150">
              <a:extLst>
                <a:ext uri="{FF2B5EF4-FFF2-40B4-BE49-F238E27FC236}">
                  <a16:creationId xmlns:a16="http://schemas.microsoft.com/office/drawing/2014/main" id="{F20F7C15-602F-2250-C7C6-05653269E9CC}"/>
                </a:ext>
              </a:extLst>
            </p:cNvPr>
            <p:cNvGrpSpPr/>
            <p:nvPr userDrawn="1"/>
          </p:nvGrpSpPr>
          <p:grpSpPr>
            <a:xfrm>
              <a:off x="16697214" y="-618615"/>
              <a:ext cx="3372919" cy="7083701"/>
              <a:chOff x="16697214" y="-618615"/>
              <a:chExt cx="3372919" cy="7083701"/>
            </a:xfrm>
            <a:solidFill>
              <a:schemeClr val="tx2">
                <a:lumMod val="10000"/>
                <a:lumOff val="90000"/>
              </a:schemeClr>
            </a:solidFill>
          </p:grpSpPr>
          <p:sp>
            <p:nvSpPr>
              <p:cNvPr id="183" name="Freeform 182">
                <a:extLst>
                  <a:ext uri="{FF2B5EF4-FFF2-40B4-BE49-F238E27FC236}">
                    <a16:creationId xmlns:a16="http://schemas.microsoft.com/office/drawing/2014/main" id="{F7813E0B-2DAF-7DB2-DE2F-F9511D0CCABF}"/>
                  </a:ext>
                </a:extLst>
              </p:cNvPr>
              <p:cNvSpPr/>
              <p:nvPr/>
            </p:nvSpPr>
            <p:spPr>
              <a:xfrm>
                <a:off x="17371723" y="393382"/>
                <a:ext cx="674509" cy="1011903"/>
              </a:xfrm>
              <a:custGeom>
                <a:avLst/>
                <a:gdLst>
                  <a:gd name="connsiteX0" fmla="*/ 665140 w 674509"/>
                  <a:gd name="connsiteY0" fmla="*/ 22580 h 1011903"/>
                  <a:gd name="connsiteX1" fmla="*/ 665140 w 674509"/>
                  <a:gd name="connsiteY1" fmla="*/ 333366 h 1011903"/>
                  <a:gd name="connsiteX2" fmla="*/ 9276 w 674509"/>
                  <a:gd name="connsiteY2" fmla="*/ 989230 h 1011903"/>
                  <a:gd name="connsiteX3" fmla="*/ 9276 w 674509"/>
                  <a:gd name="connsiteY3" fmla="*/ 678350 h 1011903"/>
                  <a:gd name="connsiteX4" fmla="*/ 665140 w 674509"/>
                  <a:gd name="connsiteY4" fmla="*/ 22580 h 1011903"/>
                  <a:gd name="connsiteX5" fmla="*/ 674509 w 674509"/>
                  <a:gd name="connsiteY5" fmla="*/ 0 h 1011903"/>
                  <a:gd name="connsiteX6" fmla="*/ 0 w 674509"/>
                  <a:gd name="connsiteY6" fmla="*/ 674509 h 1011903"/>
                  <a:gd name="connsiteX7" fmla="*/ 0 w 674509"/>
                  <a:gd name="connsiteY7" fmla="*/ 1011904 h 1011903"/>
                  <a:gd name="connsiteX8" fmla="*/ 674509 w 674509"/>
                  <a:gd name="connsiteY8" fmla="*/ 337301 h 1011903"/>
                  <a:gd name="connsiteX9" fmla="*/ 674509 w 674509"/>
                  <a:gd name="connsiteY9" fmla="*/ 0 h 1011903"/>
                  <a:gd name="connsiteX10" fmla="*/ 674509 w 674509"/>
                  <a:gd name="connsiteY10" fmla="*/ 0 h 10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09" h="1011903">
                    <a:moveTo>
                      <a:pt x="665140" y="22580"/>
                    </a:moveTo>
                    <a:lnTo>
                      <a:pt x="665140" y="333366"/>
                    </a:lnTo>
                    <a:lnTo>
                      <a:pt x="9276" y="989230"/>
                    </a:lnTo>
                    <a:lnTo>
                      <a:pt x="9276" y="678350"/>
                    </a:lnTo>
                    <a:cubicBezTo>
                      <a:pt x="9276" y="678350"/>
                      <a:pt x="665140" y="22580"/>
                      <a:pt x="665140" y="22580"/>
                    </a:cubicBezTo>
                    <a:moveTo>
                      <a:pt x="674509" y="0"/>
                    </a:moveTo>
                    <a:lnTo>
                      <a:pt x="0" y="674509"/>
                    </a:lnTo>
                    <a:lnTo>
                      <a:pt x="0" y="1011904"/>
                    </a:lnTo>
                    <a:cubicBezTo>
                      <a:pt x="0" y="1011904"/>
                      <a:pt x="674509" y="337301"/>
                      <a:pt x="674509" y="337301"/>
                    </a:cubicBezTo>
                    <a:lnTo>
                      <a:pt x="674509" y="0"/>
                    </a:lnTo>
                    <a:lnTo>
                      <a:pt x="674509" y="0"/>
                    </a:lnTo>
                    <a:close/>
                  </a:path>
                </a:pathLst>
              </a:custGeom>
              <a:grpFill/>
              <a:ln w="0" cap="flat">
                <a:noFill/>
                <a:prstDash val="solid"/>
                <a:miter/>
              </a:ln>
            </p:spPr>
            <p:txBody>
              <a:bodyPr rtlCol="0" anchor="ctr"/>
              <a:lstStyle/>
              <a:p>
                <a:endParaRPr lang="en-US" dirty="0"/>
              </a:p>
            </p:txBody>
          </p:sp>
          <p:sp>
            <p:nvSpPr>
              <p:cNvPr id="184" name="Freeform 183">
                <a:extLst>
                  <a:ext uri="{FF2B5EF4-FFF2-40B4-BE49-F238E27FC236}">
                    <a16:creationId xmlns:a16="http://schemas.microsoft.com/office/drawing/2014/main" id="{81054FB5-3C44-93F6-7C27-C18A35371D8B}"/>
                  </a:ext>
                </a:extLst>
              </p:cNvPr>
              <p:cNvSpPr/>
              <p:nvPr/>
            </p:nvSpPr>
            <p:spPr>
              <a:xfrm>
                <a:off x="17371817" y="-618615"/>
                <a:ext cx="674508" cy="1011903"/>
              </a:xfrm>
              <a:custGeom>
                <a:avLst/>
                <a:gdLst>
                  <a:gd name="connsiteX0" fmla="*/ 665139 w 674508"/>
                  <a:gd name="connsiteY0" fmla="*/ 22580 h 1011903"/>
                  <a:gd name="connsiteX1" fmla="*/ 665139 w 674508"/>
                  <a:gd name="connsiteY1" fmla="*/ 333366 h 1011903"/>
                  <a:gd name="connsiteX2" fmla="*/ 9276 w 674508"/>
                  <a:gd name="connsiteY2" fmla="*/ 989230 h 1011903"/>
                  <a:gd name="connsiteX3" fmla="*/ 9276 w 674508"/>
                  <a:gd name="connsiteY3" fmla="*/ 678350 h 1011903"/>
                  <a:gd name="connsiteX4" fmla="*/ 665139 w 674508"/>
                  <a:gd name="connsiteY4" fmla="*/ 22580 h 1011903"/>
                  <a:gd name="connsiteX5" fmla="*/ 674509 w 674508"/>
                  <a:gd name="connsiteY5" fmla="*/ 0 h 1011903"/>
                  <a:gd name="connsiteX6" fmla="*/ 0 w 674508"/>
                  <a:gd name="connsiteY6" fmla="*/ 674509 h 1011903"/>
                  <a:gd name="connsiteX7" fmla="*/ 0 w 674508"/>
                  <a:gd name="connsiteY7" fmla="*/ 1011904 h 1011903"/>
                  <a:gd name="connsiteX8" fmla="*/ 674509 w 674508"/>
                  <a:gd name="connsiteY8" fmla="*/ 337301 h 1011903"/>
                  <a:gd name="connsiteX9" fmla="*/ 674509 w 674508"/>
                  <a:gd name="connsiteY9" fmla="*/ 0 h 1011903"/>
                  <a:gd name="connsiteX10" fmla="*/ 674509 w 674508"/>
                  <a:gd name="connsiteY10" fmla="*/ 0 h 10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08" h="1011903">
                    <a:moveTo>
                      <a:pt x="665139" y="22580"/>
                    </a:moveTo>
                    <a:lnTo>
                      <a:pt x="665139" y="333366"/>
                    </a:lnTo>
                    <a:lnTo>
                      <a:pt x="9276" y="989230"/>
                    </a:lnTo>
                    <a:lnTo>
                      <a:pt x="9276" y="678350"/>
                    </a:lnTo>
                    <a:cubicBezTo>
                      <a:pt x="9276" y="678350"/>
                      <a:pt x="665139" y="22580"/>
                      <a:pt x="665139" y="22580"/>
                    </a:cubicBezTo>
                    <a:moveTo>
                      <a:pt x="674509" y="0"/>
                    </a:moveTo>
                    <a:lnTo>
                      <a:pt x="0" y="674509"/>
                    </a:lnTo>
                    <a:lnTo>
                      <a:pt x="0" y="1011904"/>
                    </a:lnTo>
                    <a:cubicBezTo>
                      <a:pt x="0" y="1011904"/>
                      <a:pt x="674509" y="337301"/>
                      <a:pt x="674509" y="337301"/>
                    </a:cubicBezTo>
                    <a:lnTo>
                      <a:pt x="674509" y="0"/>
                    </a:lnTo>
                    <a:lnTo>
                      <a:pt x="674509" y="0"/>
                    </a:lnTo>
                    <a:close/>
                  </a:path>
                </a:pathLst>
              </a:custGeom>
              <a:grpFill/>
              <a:ln w="0" cap="flat">
                <a:noFill/>
                <a:prstDash val="solid"/>
                <a:miter/>
              </a:ln>
            </p:spPr>
            <p:txBody>
              <a:bodyPr rtlCol="0" anchor="ctr"/>
              <a:lstStyle/>
              <a:p>
                <a:endParaRPr lang="en-US" dirty="0"/>
              </a:p>
            </p:txBody>
          </p:sp>
          <p:sp>
            <p:nvSpPr>
              <p:cNvPr id="185" name="Freeform 184">
                <a:extLst>
                  <a:ext uri="{FF2B5EF4-FFF2-40B4-BE49-F238E27FC236}">
                    <a16:creationId xmlns:a16="http://schemas.microsoft.com/office/drawing/2014/main" id="{BD265E66-D833-D7EF-ED58-DE497AFEB6DB}"/>
                  </a:ext>
                </a:extLst>
              </p:cNvPr>
              <p:cNvSpPr/>
              <p:nvPr/>
            </p:nvSpPr>
            <p:spPr>
              <a:xfrm>
                <a:off x="18046326" y="-618615"/>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8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8"/>
                    </a:lnTo>
                    <a:cubicBezTo>
                      <a:pt x="0" y="1011998"/>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9FF7832C-A22C-C84A-ECE4-B28FAE0E8E99}"/>
                  </a:ext>
                </a:extLst>
              </p:cNvPr>
              <p:cNvSpPr/>
              <p:nvPr/>
            </p:nvSpPr>
            <p:spPr>
              <a:xfrm>
                <a:off x="18046420" y="4441185"/>
                <a:ext cx="674508" cy="1011903"/>
              </a:xfrm>
              <a:custGeom>
                <a:avLst/>
                <a:gdLst>
                  <a:gd name="connsiteX0" fmla="*/ 665139 w 674508"/>
                  <a:gd name="connsiteY0" fmla="*/ 22580 h 1011903"/>
                  <a:gd name="connsiteX1" fmla="*/ 665139 w 674508"/>
                  <a:gd name="connsiteY1" fmla="*/ 333366 h 1011903"/>
                  <a:gd name="connsiteX2" fmla="*/ 9276 w 674508"/>
                  <a:gd name="connsiteY2" fmla="*/ 989229 h 1011903"/>
                  <a:gd name="connsiteX3" fmla="*/ 9276 w 674508"/>
                  <a:gd name="connsiteY3" fmla="*/ 678350 h 1011903"/>
                  <a:gd name="connsiteX4" fmla="*/ 665139 w 674508"/>
                  <a:gd name="connsiteY4" fmla="*/ 22580 h 1011903"/>
                  <a:gd name="connsiteX5" fmla="*/ 674509 w 674508"/>
                  <a:gd name="connsiteY5" fmla="*/ 0 h 1011903"/>
                  <a:gd name="connsiteX6" fmla="*/ 0 w 674508"/>
                  <a:gd name="connsiteY6" fmla="*/ 674509 h 1011903"/>
                  <a:gd name="connsiteX7" fmla="*/ 0 w 674508"/>
                  <a:gd name="connsiteY7" fmla="*/ 1011904 h 1011903"/>
                  <a:gd name="connsiteX8" fmla="*/ 674509 w 674508"/>
                  <a:gd name="connsiteY8" fmla="*/ 337301 h 1011903"/>
                  <a:gd name="connsiteX9" fmla="*/ 674509 w 674508"/>
                  <a:gd name="connsiteY9" fmla="*/ 0 h 1011903"/>
                  <a:gd name="connsiteX10" fmla="*/ 674509 w 674508"/>
                  <a:gd name="connsiteY10" fmla="*/ 0 h 10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08" h="1011903">
                    <a:moveTo>
                      <a:pt x="665139" y="22580"/>
                    </a:moveTo>
                    <a:lnTo>
                      <a:pt x="665139" y="333366"/>
                    </a:lnTo>
                    <a:lnTo>
                      <a:pt x="9276" y="989229"/>
                    </a:lnTo>
                    <a:lnTo>
                      <a:pt x="9276" y="678350"/>
                    </a:lnTo>
                    <a:cubicBezTo>
                      <a:pt x="9276" y="678350"/>
                      <a:pt x="665139" y="22580"/>
                      <a:pt x="665139" y="22580"/>
                    </a:cubicBezTo>
                    <a:moveTo>
                      <a:pt x="674509" y="0"/>
                    </a:moveTo>
                    <a:lnTo>
                      <a:pt x="0" y="674509"/>
                    </a:lnTo>
                    <a:lnTo>
                      <a:pt x="0" y="1011904"/>
                    </a:lnTo>
                    <a:cubicBezTo>
                      <a:pt x="0" y="1011904"/>
                      <a:pt x="674509" y="337301"/>
                      <a:pt x="674509" y="337301"/>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3" name="Freeform 192">
                <a:extLst>
                  <a:ext uri="{FF2B5EF4-FFF2-40B4-BE49-F238E27FC236}">
                    <a16:creationId xmlns:a16="http://schemas.microsoft.com/office/drawing/2014/main" id="{8EFE7D25-9C0A-E2AD-09B9-E19710B6C721}"/>
                  </a:ext>
                </a:extLst>
              </p:cNvPr>
              <p:cNvSpPr/>
              <p:nvPr/>
            </p:nvSpPr>
            <p:spPr>
              <a:xfrm>
                <a:off x="19395531" y="3429187"/>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8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8"/>
                    </a:lnTo>
                    <a:cubicBezTo>
                      <a:pt x="0" y="1011998"/>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5F2B9AA3-4F84-BDBB-2E3B-C0F698775CD0}"/>
                  </a:ext>
                </a:extLst>
              </p:cNvPr>
              <p:cNvSpPr/>
              <p:nvPr/>
            </p:nvSpPr>
            <p:spPr>
              <a:xfrm>
                <a:off x="16697214" y="5453089"/>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7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7"/>
                    </a:lnTo>
                    <a:cubicBezTo>
                      <a:pt x="0" y="1011997"/>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9" name="Freeform 198">
                <a:extLst>
                  <a:ext uri="{FF2B5EF4-FFF2-40B4-BE49-F238E27FC236}">
                    <a16:creationId xmlns:a16="http://schemas.microsoft.com/office/drawing/2014/main" id="{20853837-9E32-027F-1E92-B39CA50E62CE}"/>
                  </a:ext>
                </a:extLst>
              </p:cNvPr>
              <p:cNvSpPr/>
              <p:nvPr/>
            </p:nvSpPr>
            <p:spPr>
              <a:xfrm>
                <a:off x="19395531" y="5453089"/>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7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7"/>
                    </a:lnTo>
                    <a:cubicBezTo>
                      <a:pt x="0" y="1011997"/>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grpSp>
        <p:grpSp>
          <p:nvGrpSpPr>
            <p:cNvPr id="152" name="Group 151">
              <a:extLst>
                <a:ext uri="{FF2B5EF4-FFF2-40B4-BE49-F238E27FC236}">
                  <a16:creationId xmlns:a16="http://schemas.microsoft.com/office/drawing/2014/main" id="{8A74670C-A7DC-643B-CBF0-6E5F46E0780B}"/>
                </a:ext>
              </a:extLst>
            </p:cNvPr>
            <p:cNvGrpSpPr/>
            <p:nvPr userDrawn="1"/>
          </p:nvGrpSpPr>
          <p:grpSpPr>
            <a:xfrm>
              <a:off x="16697121" y="-618615"/>
              <a:ext cx="3373012" cy="7083607"/>
              <a:chOff x="16697121" y="-618615"/>
              <a:chExt cx="3373012" cy="7083607"/>
            </a:xfrm>
            <a:solidFill>
              <a:schemeClr val="tx2">
                <a:lumMod val="10000"/>
                <a:lumOff val="90000"/>
                <a:alpha val="69826"/>
              </a:schemeClr>
            </a:solidFill>
          </p:grpSpPr>
          <p:sp>
            <p:nvSpPr>
              <p:cNvPr id="155" name="Freeform 154">
                <a:extLst>
                  <a:ext uri="{FF2B5EF4-FFF2-40B4-BE49-F238E27FC236}">
                    <a16:creationId xmlns:a16="http://schemas.microsoft.com/office/drawing/2014/main" id="{67D9215F-E795-D9EB-C625-3F162CA2E201}"/>
                  </a:ext>
                </a:extLst>
              </p:cNvPr>
              <p:cNvSpPr/>
              <p:nvPr/>
            </p:nvSpPr>
            <p:spPr>
              <a:xfrm>
                <a:off x="18046232" y="393382"/>
                <a:ext cx="674696" cy="1011903"/>
              </a:xfrm>
              <a:custGeom>
                <a:avLst/>
                <a:gdLst>
                  <a:gd name="connsiteX0" fmla="*/ 94 w 674696"/>
                  <a:gd name="connsiteY0" fmla="*/ 674509 h 1011903"/>
                  <a:gd name="connsiteX1" fmla="*/ 674696 w 674696"/>
                  <a:gd name="connsiteY1" fmla="*/ 0 h 1011903"/>
                  <a:gd name="connsiteX2" fmla="*/ 674696 w 674696"/>
                  <a:gd name="connsiteY2" fmla="*/ 337301 h 1011903"/>
                  <a:gd name="connsiteX3" fmla="*/ 0 w 674696"/>
                  <a:gd name="connsiteY3" fmla="*/ 1011904 h 1011903"/>
                  <a:gd name="connsiteX4" fmla="*/ 94 w 674696"/>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03">
                    <a:moveTo>
                      <a:pt x="94" y="674509"/>
                    </a:moveTo>
                    <a:lnTo>
                      <a:pt x="674696" y="0"/>
                    </a:lnTo>
                    <a:lnTo>
                      <a:pt x="674696" y="337301"/>
                    </a:lnTo>
                    <a:lnTo>
                      <a:pt x="0" y="1011904"/>
                    </a:lnTo>
                    <a:lnTo>
                      <a:pt x="94" y="674509"/>
                    </a:lnTo>
                    <a:close/>
                  </a:path>
                </a:pathLst>
              </a:custGeom>
              <a:grpFill/>
              <a:ln w="0"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1BF03D01-1942-F488-FCBB-797B714A1432}"/>
                  </a:ext>
                </a:extLst>
              </p:cNvPr>
              <p:cNvSpPr/>
              <p:nvPr/>
            </p:nvSpPr>
            <p:spPr>
              <a:xfrm>
                <a:off x="19395437" y="-618615"/>
                <a:ext cx="674696" cy="1011997"/>
              </a:xfrm>
              <a:custGeom>
                <a:avLst/>
                <a:gdLst>
                  <a:gd name="connsiteX0" fmla="*/ 94 w 674696"/>
                  <a:gd name="connsiteY0" fmla="*/ 674603 h 1011997"/>
                  <a:gd name="connsiteX1" fmla="*/ 674696 w 674696"/>
                  <a:gd name="connsiteY1" fmla="*/ 0 h 1011997"/>
                  <a:gd name="connsiteX2" fmla="*/ 674603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03" y="337395"/>
                    </a:lnTo>
                    <a:lnTo>
                      <a:pt x="0" y="1011998"/>
                    </a:lnTo>
                    <a:lnTo>
                      <a:pt x="94" y="674603"/>
                    </a:lnTo>
                    <a:close/>
                  </a:path>
                </a:pathLst>
              </a:custGeom>
              <a:grpFill/>
              <a:ln w="0" cap="flat">
                <a:noFill/>
                <a:prstDash val="solid"/>
                <a:miter/>
              </a:ln>
            </p:spPr>
            <p:txBody>
              <a:bodyPr rtlCol="0" anchor="ctr"/>
              <a:lstStyle/>
              <a:p>
                <a:endParaRPr lang="en-US" dirty="0"/>
              </a:p>
            </p:txBody>
          </p:sp>
          <p:sp>
            <p:nvSpPr>
              <p:cNvPr id="162" name="Freeform 161">
                <a:extLst>
                  <a:ext uri="{FF2B5EF4-FFF2-40B4-BE49-F238E27FC236}">
                    <a16:creationId xmlns:a16="http://schemas.microsoft.com/office/drawing/2014/main" id="{DAFC60DA-8525-74E8-B266-CD7C2BE75A35}"/>
                  </a:ext>
                </a:extLst>
              </p:cNvPr>
              <p:cNvSpPr/>
              <p:nvPr/>
            </p:nvSpPr>
            <p:spPr>
              <a:xfrm>
                <a:off x="16697121" y="1405286"/>
                <a:ext cx="674696" cy="1011904"/>
              </a:xfrm>
              <a:custGeom>
                <a:avLst/>
                <a:gdLst>
                  <a:gd name="connsiteX0" fmla="*/ 94 w 674696"/>
                  <a:gd name="connsiteY0" fmla="*/ 674603 h 1011904"/>
                  <a:gd name="connsiteX1" fmla="*/ 674696 w 674696"/>
                  <a:gd name="connsiteY1" fmla="*/ 0 h 1011904"/>
                  <a:gd name="connsiteX2" fmla="*/ 674603 w 674696"/>
                  <a:gd name="connsiteY2" fmla="*/ 337301 h 1011904"/>
                  <a:gd name="connsiteX3" fmla="*/ 0 w 674696"/>
                  <a:gd name="connsiteY3" fmla="*/ 1011904 h 1011904"/>
                  <a:gd name="connsiteX4" fmla="*/ 94 w 674696"/>
                  <a:gd name="connsiteY4" fmla="*/ 674603 h 10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04">
                    <a:moveTo>
                      <a:pt x="94" y="674603"/>
                    </a:moveTo>
                    <a:lnTo>
                      <a:pt x="674696" y="0"/>
                    </a:lnTo>
                    <a:lnTo>
                      <a:pt x="674603" y="337301"/>
                    </a:lnTo>
                    <a:lnTo>
                      <a:pt x="0" y="1011904"/>
                    </a:lnTo>
                    <a:lnTo>
                      <a:pt x="94" y="674603"/>
                    </a:lnTo>
                    <a:close/>
                  </a:path>
                </a:pathLst>
              </a:custGeom>
              <a:grpFill/>
              <a:ln w="0" cap="flat">
                <a:noFill/>
                <a:prstDash val="solid"/>
                <a:miter/>
              </a:ln>
            </p:spPr>
            <p:txBody>
              <a:bodyPr rtlCol="0" anchor="ctr"/>
              <a:lstStyle/>
              <a:p>
                <a:endParaRPr lang="en-US" dirty="0"/>
              </a:p>
            </p:txBody>
          </p:sp>
          <p:sp>
            <p:nvSpPr>
              <p:cNvPr id="163" name="Freeform 162">
                <a:extLst>
                  <a:ext uri="{FF2B5EF4-FFF2-40B4-BE49-F238E27FC236}">
                    <a16:creationId xmlns:a16="http://schemas.microsoft.com/office/drawing/2014/main" id="{2ACE95B8-FAD1-9B1D-0A37-9BDD99D922C4}"/>
                  </a:ext>
                </a:extLst>
              </p:cNvPr>
              <p:cNvSpPr/>
              <p:nvPr/>
            </p:nvSpPr>
            <p:spPr>
              <a:xfrm>
                <a:off x="18720928" y="1405286"/>
                <a:ext cx="674602" cy="1011904"/>
              </a:xfrm>
              <a:custGeom>
                <a:avLst/>
                <a:gdLst>
                  <a:gd name="connsiteX0" fmla="*/ 0 w 674602"/>
                  <a:gd name="connsiteY0" fmla="*/ 674509 h 1011904"/>
                  <a:gd name="connsiteX1" fmla="*/ 674603 w 674602"/>
                  <a:gd name="connsiteY1" fmla="*/ 0 h 1011904"/>
                  <a:gd name="connsiteX2" fmla="*/ 674603 w 674602"/>
                  <a:gd name="connsiteY2" fmla="*/ 337301 h 1011904"/>
                  <a:gd name="connsiteX3" fmla="*/ 0 w 674602"/>
                  <a:gd name="connsiteY3" fmla="*/ 1011904 h 1011904"/>
                  <a:gd name="connsiteX4" fmla="*/ 0 w 674602"/>
                  <a:gd name="connsiteY4" fmla="*/ 674509 h 10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4">
                    <a:moveTo>
                      <a:pt x="0" y="674509"/>
                    </a:moveTo>
                    <a:lnTo>
                      <a:pt x="674603" y="0"/>
                    </a:lnTo>
                    <a:lnTo>
                      <a:pt x="674603" y="337301"/>
                    </a:lnTo>
                    <a:lnTo>
                      <a:pt x="0" y="1011904"/>
                    </a:lnTo>
                    <a:lnTo>
                      <a:pt x="0" y="674509"/>
                    </a:lnTo>
                    <a:close/>
                  </a:path>
                </a:pathLst>
              </a:custGeom>
              <a:grpFill/>
              <a:ln w="0" cap="flat">
                <a:noFill/>
                <a:prstDash val="solid"/>
                <a:miter/>
              </a:ln>
            </p:spPr>
            <p:txBody>
              <a:bodyPr rtlCol="0" anchor="ctr"/>
              <a:lstStyle/>
              <a:p>
                <a:endParaRPr lang="en-US" dirty="0"/>
              </a:p>
            </p:txBody>
          </p:sp>
          <p:sp>
            <p:nvSpPr>
              <p:cNvPr id="168" name="Freeform 167">
                <a:extLst>
                  <a:ext uri="{FF2B5EF4-FFF2-40B4-BE49-F238E27FC236}">
                    <a16:creationId xmlns:a16="http://schemas.microsoft.com/office/drawing/2014/main" id="{42AF3364-CC30-D48B-BA71-E283EB1CD689}"/>
                  </a:ext>
                </a:extLst>
              </p:cNvPr>
              <p:cNvSpPr/>
              <p:nvPr/>
            </p:nvSpPr>
            <p:spPr>
              <a:xfrm>
                <a:off x="16697121" y="3429094"/>
                <a:ext cx="674696" cy="1011997"/>
              </a:xfrm>
              <a:custGeom>
                <a:avLst/>
                <a:gdLst>
                  <a:gd name="connsiteX0" fmla="*/ 94 w 674696"/>
                  <a:gd name="connsiteY0" fmla="*/ 674603 h 1011997"/>
                  <a:gd name="connsiteX1" fmla="*/ 674696 w 674696"/>
                  <a:gd name="connsiteY1" fmla="*/ 0 h 1011997"/>
                  <a:gd name="connsiteX2" fmla="*/ 674603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03" y="337395"/>
                    </a:lnTo>
                    <a:lnTo>
                      <a:pt x="0" y="1011998"/>
                    </a:lnTo>
                    <a:lnTo>
                      <a:pt x="94" y="674603"/>
                    </a:lnTo>
                    <a:close/>
                  </a:path>
                </a:pathLst>
              </a:custGeom>
              <a:grpFill/>
              <a:ln w="0" cap="flat">
                <a:no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6D57D6BE-4BE6-904A-2526-A8E0A7083AB1}"/>
                  </a:ext>
                </a:extLst>
              </p:cNvPr>
              <p:cNvSpPr/>
              <p:nvPr/>
            </p:nvSpPr>
            <p:spPr>
              <a:xfrm>
                <a:off x="17371630" y="4441091"/>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grpFill/>
              <a:ln w="0" cap="flat">
                <a:no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B628061B-D998-1951-2D37-DAD3D49B8D06}"/>
                  </a:ext>
                </a:extLst>
              </p:cNvPr>
              <p:cNvSpPr/>
              <p:nvPr/>
            </p:nvSpPr>
            <p:spPr>
              <a:xfrm>
                <a:off x="18720928" y="3429094"/>
                <a:ext cx="674602" cy="1011903"/>
              </a:xfrm>
              <a:custGeom>
                <a:avLst/>
                <a:gdLst>
                  <a:gd name="connsiteX0" fmla="*/ 0 w 674602"/>
                  <a:gd name="connsiteY0" fmla="*/ 674603 h 1011903"/>
                  <a:gd name="connsiteX1" fmla="*/ 674603 w 674602"/>
                  <a:gd name="connsiteY1" fmla="*/ 0 h 1011903"/>
                  <a:gd name="connsiteX2" fmla="*/ 674603 w 674602"/>
                  <a:gd name="connsiteY2" fmla="*/ 337301 h 1011903"/>
                  <a:gd name="connsiteX3" fmla="*/ 0 w 674602"/>
                  <a:gd name="connsiteY3" fmla="*/ 1011904 h 1011903"/>
                  <a:gd name="connsiteX4" fmla="*/ 0 w 674602"/>
                  <a:gd name="connsiteY4" fmla="*/ 674603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0" y="674603"/>
                    </a:moveTo>
                    <a:lnTo>
                      <a:pt x="674603" y="0"/>
                    </a:lnTo>
                    <a:lnTo>
                      <a:pt x="674603" y="337301"/>
                    </a:lnTo>
                    <a:lnTo>
                      <a:pt x="0" y="1011904"/>
                    </a:lnTo>
                    <a:lnTo>
                      <a:pt x="0" y="674603"/>
                    </a:lnTo>
                    <a:close/>
                  </a:path>
                </a:pathLst>
              </a:custGeom>
              <a:grpFill/>
              <a:ln w="0" cap="flat">
                <a:noFill/>
                <a:prstDash val="solid"/>
                <a:miter/>
              </a:ln>
            </p:spPr>
            <p:txBody>
              <a:bodyPr rtlCol="0" anchor="ctr"/>
              <a:lstStyle/>
              <a:p>
                <a:endParaRPr lang="en-US" dirty="0"/>
              </a:p>
            </p:txBody>
          </p:sp>
          <p:sp>
            <p:nvSpPr>
              <p:cNvPr id="177" name="Freeform 176">
                <a:extLst>
                  <a:ext uri="{FF2B5EF4-FFF2-40B4-BE49-F238E27FC236}">
                    <a16:creationId xmlns:a16="http://schemas.microsoft.com/office/drawing/2014/main" id="{7C0DD190-28D1-53B0-5953-2AD42F59F1B2}"/>
                  </a:ext>
                </a:extLst>
              </p:cNvPr>
              <p:cNvSpPr/>
              <p:nvPr/>
            </p:nvSpPr>
            <p:spPr>
              <a:xfrm>
                <a:off x="18046232" y="5452995"/>
                <a:ext cx="674696" cy="1011997"/>
              </a:xfrm>
              <a:custGeom>
                <a:avLst/>
                <a:gdLst>
                  <a:gd name="connsiteX0" fmla="*/ 94 w 674696"/>
                  <a:gd name="connsiteY0" fmla="*/ 674603 h 1011997"/>
                  <a:gd name="connsiteX1" fmla="*/ 674696 w 674696"/>
                  <a:gd name="connsiteY1" fmla="*/ 0 h 1011997"/>
                  <a:gd name="connsiteX2" fmla="*/ 674696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96" y="337395"/>
                    </a:lnTo>
                    <a:lnTo>
                      <a:pt x="0" y="1011998"/>
                    </a:lnTo>
                    <a:lnTo>
                      <a:pt x="94" y="674603"/>
                    </a:lnTo>
                    <a:close/>
                  </a:path>
                </a:pathLst>
              </a:custGeom>
              <a:grpFill/>
              <a:ln w="0" cap="flat">
                <a:noFill/>
                <a:prstDash val="solid"/>
                <a:miter/>
              </a:ln>
            </p:spPr>
            <p:txBody>
              <a:bodyPr rtlCol="0" anchor="ctr"/>
              <a:lstStyle/>
              <a:p>
                <a:endParaRPr lang="en-US" dirty="0"/>
              </a:p>
            </p:txBody>
          </p:sp>
        </p:grpSp>
      </p:grpSp>
      <p:sp>
        <p:nvSpPr>
          <p:cNvPr id="4" name="Date Placeholder 3">
            <a:extLst>
              <a:ext uri="{FF2B5EF4-FFF2-40B4-BE49-F238E27FC236}">
                <a16:creationId xmlns:a16="http://schemas.microsoft.com/office/drawing/2014/main" id="{6825BC95-6858-26BA-2AA7-D691CE10114A}"/>
              </a:ext>
            </a:extLst>
          </p:cNvPr>
          <p:cNvSpPr>
            <a:spLocks noGrp="1"/>
          </p:cNvSpPr>
          <p:nvPr>
            <p:ph type="dt" sz="half" idx="10"/>
          </p:nvPr>
        </p:nvSpPr>
        <p:spPr>
          <a:xfrm>
            <a:off x="8595360" y="6492239"/>
            <a:ext cx="2743200" cy="228601"/>
          </a:xfrm>
        </p:spPr>
        <p:txBody>
          <a:bodyPr/>
          <a:lstStyle/>
          <a:p>
            <a:fld id="{E25373B3-3AD7-468E-8868-EFA4A7D2B46C}" type="datetime1">
              <a:rPr lang="en-US" smtClean="0"/>
              <a:t>1/21/2026</a:t>
            </a:fld>
            <a:endParaRPr lang="en-US" dirty="0"/>
          </a:p>
        </p:txBody>
      </p:sp>
      <p:sp>
        <p:nvSpPr>
          <p:cNvPr id="5" name="Footer Placeholder 4">
            <a:extLst>
              <a:ext uri="{FF2B5EF4-FFF2-40B4-BE49-F238E27FC236}">
                <a16:creationId xmlns:a16="http://schemas.microsoft.com/office/drawing/2014/main" id="{BDB57392-9C77-BDC3-79BF-431838C0099F}"/>
              </a:ext>
            </a:extLst>
          </p:cNvPr>
          <p:cNvSpPr>
            <a:spLocks noGrp="1"/>
          </p:cNvSpPr>
          <p:nvPr>
            <p:ph type="ftr" sz="quarter" idx="11"/>
          </p:nvPr>
        </p:nvSpPr>
        <p:spPr>
          <a:xfrm>
            <a:off x="944881" y="6492239"/>
            <a:ext cx="4114800" cy="228601"/>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121C8D45-A614-5C99-44C1-E34F01FB8D76}"/>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33" name="Subtitle 2">
            <a:extLst>
              <a:ext uri="{FF2B5EF4-FFF2-40B4-BE49-F238E27FC236}">
                <a16:creationId xmlns:a16="http://schemas.microsoft.com/office/drawing/2014/main" id="{A594B817-2D31-DFD5-8B1B-39386E47B8CA}"/>
              </a:ext>
            </a:extLst>
          </p:cNvPr>
          <p:cNvSpPr>
            <a:spLocks noGrp="1"/>
          </p:cNvSpPr>
          <p:nvPr>
            <p:ph type="subTitle" idx="1" hasCustomPrompt="1"/>
          </p:nvPr>
        </p:nvSpPr>
        <p:spPr>
          <a:xfrm>
            <a:off x="941834" y="4909751"/>
            <a:ext cx="2867122" cy="738664"/>
          </a:xfrm>
          <a:prstGeom prst="rect">
            <a:avLst/>
          </a:prstGeom>
        </p:spPr>
        <p:txBody>
          <a:bodyPr wrap="square">
            <a:spAutoFit/>
          </a:bodyPr>
          <a:lstStyle>
            <a:lvl1pPr marL="0" indent="0" algn="l">
              <a:buNone/>
              <a:defRPr sz="16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text area to add pertinent contact information or other follow-up details</a:t>
            </a:r>
          </a:p>
        </p:txBody>
      </p:sp>
      <p:sp>
        <p:nvSpPr>
          <p:cNvPr id="28" name="TextBox 27">
            <a:extLst>
              <a:ext uri="{FF2B5EF4-FFF2-40B4-BE49-F238E27FC236}">
                <a16:creationId xmlns:a16="http://schemas.microsoft.com/office/drawing/2014/main" id="{F4BC6303-E570-5AAA-318E-A0875C747525}"/>
              </a:ext>
            </a:extLst>
          </p:cNvPr>
          <p:cNvSpPr txBox="1"/>
          <p:nvPr userDrawn="1"/>
        </p:nvSpPr>
        <p:spPr>
          <a:xfrm>
            <a:off x="941834" y="2612670"/>
            <a:ext cx="6591299" cy="1616725"/>
          </a:xfrm>
          <a:prstGeom prst="rect">
            <a:avLst/>
          </a:prstGeom>
          <a:noFill/>
        </p:spPr>
        <p:txBody>
          <a:bodyPr wrap="square" lIns="0" tIns="457200" rIns="0" bIns="0" rtlCol="0">
            <a:spAutoFit/>
          </a:bodyPr>
          <a:lstStyle/>
          <a:p>
            <a:pPr marL="0" indent="0" algn="l" defTabSz="914400" rtl="0" eaLnBrk="1" latinLnBrk="0" hangingPunct="1">
              <a:lnSpc>
                <a:spcPct val="85000"/>
              </a:lnSpc>
              <a:spcBef>
                <a:spcPct val="0"/>
              </a:spcBef>
              <a:buClr>
                <a:schemeClr val="accent1"/>
              </a:buClr>
              <a:buSzPct val="95000"/>
              <a:buFont typeface="Wingdings" pitchFamily="2" charset="2"/>
              <a:buNone/>
            </a:pPr>
            <a:r>
              <a:rPr lang="en-US" sz="8800" b="0" i="0" kern="1200" dirty="0">
                <a:solidFill>
                  <a:schemeClr val="tx2"/>
                </a:solidFill>
                <a:latin typeface="Bio Sans ExtraLight" panose="020B0306020202040204" pitchFamily="34" charset="77"/>
                <a:ea typeface="+mj-ea"/>
                <a:cs typeface="+mj-cs"/>
              </a:rPr>
              <a:t>Thank you</a:t>
            </a:r>
          </a:p>
        </p:txBody>
      </p:sp>
      <p:cxnSp>
        <p:nvCxnSpPr>
          <p:cNvPr id="34" name="Straight Connector 33">
            <a:extLst>
              <a:ext uri="{FF2B5EF4-FFF2-40B4-BE49-F238E27FC236}">
                <a16:creationId xmlns:a16="http://schemas.microsoft.com/office/drawing/2014/main" id="{FD7D6951-0512-A053-8C35-6D09EFAE0627}"/>
              </a:ext>
            </a:extLst>
          </p:cNvPr>
          <p:cNvCxnSpPr>
            <a:cxnSpLocks/>
          </p:cNvCxnSpPr>
          <p:nvPr userDrawn="1"/>
        </p:nvCxnSpPr>
        <p:spPr>
          <a:xfrm>
            <a:off x="941834" y="2612670"/>
            <a:ext cx="778103" cy="0"/>
          </a:xfrm>
          <a:prstGeom prst="line">
            <a:avLst/>
          </a:prstGeom>
          <a:ln w="50800"/>
        </p:spPr>
        <p:style>
          <a:lnRef idx="2">
            <a:schemeClr val="accent1"/>
          </a:lnRef>
          <a:fillRef idx="0">
            <a:schemeClr val="accent1"/>
          </a:fillRef>
          <a:effectRef idx="1">
            <a:schemeClr val="accent1"/>
          </a:effectRef>
          <a:fontRef idx="minor">
            <a:schemeClr val="tx1"/>
          </a:fontRef>
        </p:style>
      </p:cxnSp>
      <p:grpSp>
        <p:nvGrpSpPr>
          <p:cNvPr id="211" name="Group 210">
            <a:extLst>
              <a:ext uri="{FF2B5EF4-FFF2-40B4-BE49-F238E27FC236}">
                <a16:creationId xmlns:a16="http://schemas.microsoft.com/office/drawing/2014/main" id="{60BDF94A-3AD1-1A26-05C8-7B4CAF63E137}"/>
              </a:ext>
            </a:extLst>
          </p:cNvPr>
          <p:cNvGrpSpPr>
            <a:grpSpLocks/>
          </p:cNvGrpSpPr>
          <p:nvPr userDrawn="1"/>
        </p:nvGrpSpPr>
        <p:grpSpPr>
          <a:xfrm>
            <a:off x="914400" y="611698"/>
            <a:ext cx="1829349" cy="257563"/>
            <a:chOff x="914400" y="611698"/>
            <a:chExt cx="1829349" cy="257563"/>
          </a:xfrm>
        </p:grpSpPr>
        <p:grpSp>
          <p:nvGrpSpPr>
            <p:cNvPr id="212" name="Graphic 14">
              <a:extLst>
                <a:ext uri="{FF2B5EF4-FFF2-40B4-BE49-F238E27FC236}">
                  <a16:creationId xmlns:a16="http://schemas.microsoft.com/office/drawing/2014/main" id="{CE315E9C-C253-D7A3-2D1E-C0A8AFAC9D3F}"/>
                </a:ext>
              </a:extLst>
            </p:cNvPr>
            <p:cNvGrpSpPr>
              <a:grpSpLocks/>
            </p:cNvGrpSpPr>
            <p:nvPr/>
          </p:nvGrpSpPr>
          <p:grpSpPr>
            <a:xfrm>
              <a:off x="1474959" y="634435"/>
              <a:ext cx="1268790" cy="212100"/>
              <a:chOff x="1474959" y="634435"/>
              <a:chExt cx="1268790" cy="212100"/>
            </a:xfrm>
            <a:solidFill>
              <a:schemeClr val="tx2"/>
            </a:solidFill>
          </p:grpSpPr>
          <p:sp>
            <p:nvSpPr>
              <p:cNvPr id="217" name="Freeform 216">
                <a:extLst>
                  <a:ext uri="{FF2B5EF4-FFF2-40B4-BE49-F238E27FC236}">
                    <a16:creationId xmlns:a16="http://schemas.microsoft.com/office/drawing/2014/main" id="{B02DED77-009E-E46B-524E-B867DA227566}"/>
                  </a:ext>
                </a:extLst>
              </p:cNvPr>
              <p:cNvSpPr>
                <a:spLocks/>
              </p:cNvSpPr>
              <p:nvPr/>
            </p:nvSpPr>
            <p:spPr>
              <a:xfrm>
                <a:off x="1829068" y="637419"/>
                <a:ext cx="150754" cy="206145"/>
              </a:xfrm>
              <a:custGeom>
                <a:avLst/>
                <a:gdLst>
                  <a:gd name="connsiteX0" fmla="*/ 26562 w 150754"/>
                  <a:gd name="connsiteY0" fmla="*/ 118790 h 206145"/>
                  <a:gd name="connsiteX1" fmla="*/ 26562 w 150754"/>
                  <a:gd name="connsiteY1" fmla="*/ 206056 h 206145"/>
                  <a:gd name="connsiteX2" fmla="*/ 0 w 150754"/>
                  <a:gd name="connsiteY2" fmla="*/ 206056 h 206145"/>
                  <a:gd name="connsiteX3" fmla="*/ 0 w 150754"/>
                  <a:gd name="connsiteY3" fmla="*/ 0 h 206145"/>
                  <a:gd name="connsiteX4" fmla="*/ 76784 w 150754"/>
                  <a:gd name="connsiteY4" fmla="*/ 0 h 206145"/>
                  <a:gd name="connsiteX5" fmla="*/ 144462 w 150754"/>
                  <a:gd name="connsiteY5" fmla="*/ 59759 h 206145"/>
                  <a:gd name="connsiteX6" fmla="*/ 91926 w 150754"/>
                  <a:gd name="connsiteY6" fmla="*/ 117847 h 206145"/>
                  <a:gd name="connsiteX7" fmla="*/ 150755 w 150754"/>
                  <a:gd name="connsiteY7" fmla="*/ 206145 h 206145"/>
                  <a:gd name="connsiteX8" fmla="*/ 120368 w 150754"/>
                  <a:gd name="connsiteY8" fmla="*/ 206145 h 206145"/>
                  <a:gd name="connsiteX9" fmla="*/ 63215 w 150754"/>
                  <a:gd name="connsiteY9" fmla="*/ 118880 h 206145"/>
                  <a:gd name="connsiteX10" fmla="*/ 26562 w 150754"/>
                  <a:gd name="connsiteY10" fmla="*/ 118790 h 206145"/>
                  <a:gd name="connsiteX11" fmla="*/ 26562 w 150754"/>
                  <a:gd name="connsiteY11" fmla="*/ 96282 h 206145"/>
                  <a:gd name="connsiteX12" fmla="*/ 75978 w 150754"/>
                  <a:gd name="connsiteY12" fmla="*/ 96282 h 206145"/>
                  <a:gd name="connsiteX13" fmla="*/ 118066 w 150754"/>
                  <a:gd name="connsiteY13" fmla="*/ 59682 h 206145"/>
                  <a:gd name="connsiteX14" fmla="*/ 75978 w 150754"/>
                  <a:gd name="connsiteY14" fmla="*/ 23108 h 206145"/>
                  <a:gd name="connsiteX15" fmla="*/ 26562 w 150754"/>
                  <a:gd name="connsiteY15" fmla="*/ 23108 h 206145"/>
                  <a:gd name="connsiteX16" fmla="*/ 26562 w 150754"/>
                  <a:gd name="connsiteY16" fmla="*/ 96282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54" h="206145">
                    <a:moveTo>
                      <a:pt x="26562" y="118790"/>
                    </a:moveTo>
                    <a:lnTo>
                      <a:pt x="26562" y="206056"/>
                    </a:lnTo>
                    <a:lnTo>
                      <a:pt x="0" y="206056"/>
                    </a:lnTo>
                    <a:lnTo>
                      <a:pt x="0" y="0"/>
                    </a:lnTo>
                    <a:lnTo>
                      <a:pt x="76784" y="0"/>
                    </a:lnTo>
                    <a:cubicBezTo>
                      <a:pt x="118169" y="0"/>
                      <a:pt x="144462" y="20812"/>
                      <a:pt x="144462" y="59759"/>
                    </a:cubicBezTo>
                    <a:cubicBezTo>
                      <a:pt x="144462" y="94025"/>
                      <a:pt x="124256" y="113485"/>
                      <a:pt x="91926" y="117847"/>
                    </a:cubicBezTo>
                    <a:lnTo>
                      <a:pt x="150755" y="206145"/>
                    </a:lnTo>
                    <a:lnTo>
                      <a:pt x="120368" y="206145"/>
                    </a:lnTo>
                    <a:lnTo>
                      <a:pt x="63215" y="118880"/>
                    </a:lnTo>
                    <a:lnTo>
                      <a:pt x="26562" y="118790"/>
                    </a:lnTo>
                    <a:close/>
                    <a:moveTo>
                      <a:pt x="26562" y="96282"/>
                    </a:moveTo>
                    <a:lnTo>
                      <a:pt x="75978" y="96282"/>
                    </a:lnTo>
                    <a:cubicBezTo>
                      <a:pt x="103334" y="96282"/>
                      <a:pt x="118066" y="82522"/>
                      <a:pt x="118066" y="59682"/>
                    </a:cubicBezTo>
                    <a:cubicBezTo>
                      <a:pt x="118066" y="36842"/>
                      <a:pt x="103334" y="23108"/>
                      <a:pt x="75978" y="23108"/>
                    </a:cubicBezTo>
                    <a:lnTo>
                      <a:pt x="26562" y="23108"/>
                    </a:lnTo>
                    <a:lnTo>
                      <a:pt x="26562" y="96282"/>
                    </a:lnTo>
                    <a:close/>
                  </a:path>
                </a:pathLst>
              </a:custGeom>
              <a:grpFill/>
              <a:ln w="0" cap="flat">
                <a:no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C5FEE0E1-D6F9-55F4-2F38-336524016FF6}"/>
                  </a:ext>
                </a:extLst>
              </p:cNvPr>
              <p:cNvSpPr>
                <a:spLocks/>
              </p:cNvSpPr>
              <p:nvPr/>
            </p:nvSpPr>
            <p:spPr>
              <a:xfrm>
                <a:off x="2016450" y="637330"/>
                <a:ext cx="128118" cy="206158"/>
              </a:xfrm>
              <a:custGeom>
                <a:avLst/>
                <a:gdLst>
                  <a:gd name="connsiteX0" fmla="*/ 127351 w 128118"/>
                  <a:gd name="connsiteY0" fmla="*/ 0 h 206158"/>
                  <a:gd name="connsiteX1" fmla="*/ 127351 w 128118"/>
                  <a:gd name="connsiteY1" fmla="*/ 23516 h 206158"/>
                  <a:gd name="connsiteX2" fmla="*/ 26255 w 128118"/>
                  <a:gd name="connsiteY2" fmla="*/ 23516 h 206158"/>
                  <a:gd name="connsiteX3" fmla="*/ 26255 w 128118"/>
                  <a:gd name="connsiteY3" fmla="*/ 96244 h 206158"/>
                  <a:gd name="connsiteX4" fmla="*/ 108027 w 128118"/>
                  <a:gd name="connsiteY4" fmla="*/ 96244 h 206158"/>
                  <a:gd name="connsiteX5" fmla="*/ 108027 w 128118"/>
                  <a:gd name="connsiteY5" fmla="*/ 119823 h 206158"/>
                  <a:gd name="connsiteX6" fmla="*/ 26255 w 128118"/>
                  <a:gd name="connsiteY6" fmla="*/ 119823 h 206158"/>
                  <a:gd name="connsiteX7" fmla="*/ 26255 w 128118"/>
                  <a:gd name="connsiteY7" fmla="*/ 182336 h 206158"/>
                  <a:gd name="connsiteX8" fmla="*/ 128118 w 128118"/>
                  <a:gd name="connsiteY8" fmla="*/ 182336 h 206158"/>
                  <a:gd name="connsiteX9" fmla="*/ 128118 w 128118"/>
                  <a:gd name="connsiteY9" fmla="*/ 206158 h 206158"/>
                  <a:gd name="connsiteX10" fmla="*/ 0 w 128118"/>
                  <a:gd name="connsiteY10" fmla="*/ 206158 h 206158"/>
                  <a:gd name="connsiteX11" fmla="*/ 0 w 128118"/>
                  <a:gd name="connsiteY11" fmla="*/ 89 h 206158"/>
                  <a:gd name="connsiteX12" fmla="*/ 127351 w 128118"/>
                  <a:gd name="connsiteY12" fmla="*/ 0 h 20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18" h="206158">
                    <a:moveTo>
                      <a:pt x="127351" y="0"/>
                    </a:moveTo>
                    <a:lnTo>
                      <a:pt x="127351" y="23516"/>
                    </a:lnTo>
                    <a:lnTo>
                      <a:pt x="26255" y="23516"/>
                    </a:lnTo>
                    <a:lnTo>
                      <a:pt x="26255" y="96244"/>
                    </a:lnTo>
                    <a:lnTo>
                      <a:pt x="108027" y="96244"/>
                    </a:lnTo>
                    <a:lnTo>
                      <a:pt x="108027" y="119823"/>
                    </a:lnTo>
                    <a:lnTo>
                      <a:pt x="26255" y="119823"/>
                    </a:lnTo>
                    <a:lnTo>
                      <a:pt x="26255" y="182336"/>
                    </a:lnTo>
                    <a:lnTo>
                      <a:pt x="128118" y="182336"/>
                    </a:lnTo>
                    <a:lnTo>
                      <a:pt x="128118" y="206158"/>
                    </a:lnTo>
                    <a:lnTo>
                      <a:pt x="0" y="206158"/>
                    </a:lnTo>
                    <a:lnTo>
                      <a:pt x="0" y="89"/>
                    </a:lnTo>
                    <a:lnTo>
                      <a:pt x="127351" y="0"/>
                    </a:lnTo>
                    <a:close/>
                  </a:path>
                </a:pathLst>
              </a:custGeom>
              <a:grpFill/>
              <a:ln w="0"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29C974F5-D041-2D11-C630-61ECE08BA062}"/>
                  </a:ext>
                </a:extLst>
              </p:cNvPr>
              <p:cNvSpPr>
                <a:spLocks/>
              </p:cNvSpPr>
              <p:nvPr/>
            </p:nvSpPr>
            <p:spPr>
              <a:xfrm>
                <a:off x="2173675" y="637330"/>
                <a:ext cx="170717" cy="206145"/>
              </a:xfrm>
              <a:custGeom>
                <a:avLst/>
                <a:gdLst>
                  <a:gd name="connsiteX0" fmla="*/ 0 w 170717"/>
                  <a:gd name="connsiteY0" fmla="*/ 0 h 206145"/>
                  <a:gd name="connsiteX1" fmla="*/ 170718 w 170717"/>
                  <a:gd name="connsiteY1" fmla="*/ 0 h 206145"/>
                  <a:gd name="connsiteX2" fmla="*/ 147135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0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0" y="0"/>
                    </a:moveTo>
                    <a:lnTo>
                      <a:pt x="170718" y="0"/>
                    </a:lnTo>
                    <a:lnTo>
                      <a:pt x="147135" y="23516"/>
                    </a:lnTo>
                    <a:lnTo>
                      <a:pt x="98666" y="23516"/>
                    </a:lnTo>
                    <a:lnTo>
                      <a:pt x="98666" y="206145"/>
                    </a:lnTo>
                    <a:lnTo>
                      <a:pt x="72052" y="206145"/>
                    </a:lnTo>
                    <a:lnTo>
                      <a:pt x="72052" y="23516"/>
                    </a:lnTo>
                    <a:lnTo>
                      <a:pt x="0" y="23516"/>
                    </a:lnTo>
                    <a:lnTo>
                      <a:pt x="0" y="0"/>
                    </a:lnTo>
                    <a:close/>
                  </a:path>
                </a:pathLst>
              </a:custGeom>
              <a:grpFill/>
              <a:ln w="0" cap="flat">
                <a:noFill/>
                <a:prstDash val="solid"/>
                <a:miter/>
              </a:ln>
            </p:spPr>
            <p:txBody>
              <a:bodyPr rtlCol="0" anchor="ctr"/>
              <a:lstStyle/>
              <a:p>
                <a:endParaRPr lang="en-US" dirty="0"/>
              </a:p>
            </p:txBody>
          </p:sp>
          <p:sp>
            <p:nvSpPr>
              <p:cNvPr id="220" name="Freeform 219">
                <a:extLst>
                  <a:ext uri="{FF2B5EF4-FFF2-40B4-BE49-F238E27FC236}">
                    <a16:creationId xmlns:a16="http://schemas.microsoft.com/office/drawing/2014/main" id="{A8889457-36AE-946C-0626-365C1590A675}"/>
                  </a:ext>
                </a:extLst>
              </p:cNvPr>
              <p:cNvSpPr>
                <a:spLocks/>
              </p:cNvSpPr>
              <p:nvPr/>
            </p:nvSpPr>
            <p:spPr>
              <a:xfrm>
                <a:off x="2356786" y="637330"/>
                <a:ext cx="170692" cy="206145"/>
              </a:xfrm>
              <a:custGeom>
                <a:avLst/>
                <a:gdLst>
                  <a:gd name="connsiteX0" fmla="*/ 23557 w 170692"/>
                  <a:gd name="connsiteY0" fmla="*/ 0 h 206145"/>
                  <a:gd name="connsiteX1" fmla="*/ 170692 w 170692"/>
                  <a:gd name="connsiteY1" fmla="*/ 0 h 206145"/>
                  <a:gd name="connsiteX2" fmla="*/ 170692 w 170692"/>
                  <a:gd name="connsiteY2" fmla="*/ 23516 h 206145"/>
                  <a:gd name="connsiteX3" fmla="*/ 98640 w 170692"/>
                  <a:gd name="connsiteY3" fmla="*/ 23516 h 206145"/>
                  <a:gd name="connsiteX4" fmla="*/ 98640 w 170692"/>
                  <a:gd name="connsiteY4" fmla="*/ 206145 h 206145"/>
                  <a:gd name="connsiteX5" fmla="*/ 72052 w 170692"/>
                  <a:gd name="connsiteY5" fmla="*/ 206145 h 206145"/>
                  <a:gd name="connsiteX6" fmla="*/ 72052 w 170692"/>
                  <a:gd name="connsiteY6" fmla="*/ 23516 h 206145"/>
                  <a:gd name="connsiteX7" fmla="*/ 0 w 170692"/>
                  <a:gd name="connsiteY7" fmla="*/ 23516 h 206145"/>
                  <a:gd name="connsiteX8" fmla="*/ 23544 w 170692"/>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92" h="206145">
                    <a:moveTo>
                      <a:pt x="23557" y="0"/>
                    </a:moveTo>
                    <a:lnTo>
                      <a:pt x="170692" y="0"/>
                    </a:lnTo>
                    <a:lnTo>
                      <a:pt x="170692" y="23516"/>
                    </a:lnTo>
                    <a:lnTo>
                      <a:pt x="98640" y="23516"/>
                    </a:lnTo>
                    <a:lnTo>
                      <a:pt x="98640" y="206145"/>
                    </a:lnTo>
                    <a:lnTo>
                      <a:pt x="72052" y="206145"/>
                    </a:lnTo>
                    <a:lnTo>
                      <a:pt x="72052" y="23516"/>
                    </a:lnTo>
                    <a:lnTo>
                      <a:pt x="0" y="23516"/>
                    </a:lnTo>
                    <a:lnTo>
                      <a:pt x="23544" y="0"/>
                    </a:lnTo>
                    <a:close/>
                  </a:path>
                </a:pathLst>
              </a:custGeom>
              <a:grpFill/>
              <a:ln w="0"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6546693E-149B-D39E-4C25-E812B0AA0471}"/>
                  </a:ext>
                </a:extLst>
              </p:cNvPr>
              <p:cNvSpPr>
                <a:spLocks/>
              </p:cNvSpPr>
              <p:nvPr/>
            </p:nvSpPr>
            <p:spPr>
              <a:xfrm>
                <a:off x="1474959" y="637330"/>
                <a:ext cx="145153" cy="206183"/>
              </a:xfrm>
              <a:custGeom>
                <a:avLst/>
                <a:gdLst>
                  <a:gd name="connsiteX0" fmla="*/ 73753 w 145153"/>
                  <a:gd name="connsiteY0" fmla="*/ 183663 h 206183"/>
                  <a:gd name="connsiteX1" fmla="*/ 119550 w 145153"/>
                  <a:gd name="connsiteY1" fmla="*/ 150761 h 206183"/>
                  <a:gd name="connsiteX2" fmla="*/ 86555 w 145153"/>
                  <a:gd name="connsiteY2" fmla="*/ 118191 h 206183"/>
                  <a:gd name="connsiteX3" fmla="*/ 49505 w 145153"/>
                  <a:gd name="connsiteY3" fmla="*/ 108461 h 206183"/>
                  <a:gd name="connsiteX4" fmla="*/ 0 w 145153"/>
                  <a:gd name="connsiteY4" fmla="*/ 55397 h 206183"/>
                  <a:gd name="connsiteX5" fmla="*/ 68011 w 145153"/>
                  <a:gd name="connsiteY5" fmla="*/ 0 h 206183"/>
                  <a:gd name="connsiteX6" fmla="*/ 139424 w 145153"/>
                  <a:gd name="connsiteY6" fmla="*/ 0 h 206183"/>
                  <a:gd name="connsiteX7" fmla="*/ 115879 w 145153"/>
                  <a:gd name="connsiteY7" fmla="*/ 23516 h 206183"/>
                  <a:gd name="connsiteX8" fmla="*/ 68024 w 145153"/>
                  <a:gd name="connsiteY8" fmla="*/ 23516 h 206183"/>
                  <a:gd name="connsiteX9" fmla="*/ 25271 w 145153"/>
                  <a:gd name="connsiteY9" fmla="*/ 53395 h 206183"/>
                  <a:gd name="connsiteX10" fmla="*/ 58266 w 145153"/>
                  <a:gd name="connsiteY10" fmla="*/ 84970 h 206183"/>
                  <a:gd name="connsiteX11" fmla="*/ 93640 w 145153"/>
                  <a:gd name="connsiteY11" fmla="*/ 94063 h 206183"/>
                  <a:gd name="connsiteX12" fmla="*/ 145153 w 145153"/>
                  <a:gd name="connsiteY12" fmla="*/ 149460 h 206183"/>
                  <a:gd name="connsiteX13" fmla="*/ 73766 w 145153"/>
                  <a:gd name="connsiteY13" fmla="*/ 206184 h 206183"/>
                  <a:gd name="connsiteX14" fmla="*/ 1356 w 145153"/>
                  <a:gd name="connsiteY14" fmla="*/ 206184 h 206183"/>
                  <a:gd name="connsiteX15" fmla="*/ 1356 w 145153"/>
                  <a:gd name="connsiteY15" fmla="*/ 183675 h 206183"/>
                  <a:gd name="connsiteX16" fmla="*/ 73766 w 145153"/>
                  <a:gd name="connsiteY16" fmla="*/ 183675 h 2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3" h="206183">
                    <a:moveTo>
                      <a:pt x="73753" y="183663"/>
                    </a:moveTo>
                    <a:cubicBezTo>
                      <a:pt x="100673" y="183663"/>
                      <a:pt x="119550" y="173601"/>
                      <a:pt x="119550" y="150761"/>
                    </a:cubicBezTo>
                    <a:cubicBezTo>
                      <a:pt x="119550" y="134642"/>
                      <a:pt x="110431" y="124248"/>
                      <a:pt x="86555" y="118191"/>
                    </a:cubicBezTo>
                    <a:lnTo>
                      <a:pt x="49505" y="108461"/>
                    </a:lnTo>
                    <a:cubicBezTo>
                      <a:pt x="20884" y="101064"/>
                      <a:pt x="0" y="86641"/>
                      <a:pt x="0" y="55397"/>
                    </a:cubicBezTo>
                    <a:cubicBezTo>
                      <a:pt x="0" y="20493"/>
                      <a:pt x="28954" y="0"/>
                      <a:pt x="68011" y="0"/>
                    </a:cubicBezTo>
                    <a:lnTo>
                      <a:pt x="139424" y="0"/>
                    </a:lnTo>
                    <a:lnTo>
                      <a:pt x="115879" y="23516"/>
                    </a:lnTo>
                    <a:lnTo>
                      <a:pt x="68024" y="23516"/>
                    </a:lnTo>
                    <a:cubicBezTo>
                      <a:pt x="43469" y="23516"/>
                      <a:pt x="25271" y="32239"/>
                      <a:pt x="25271" y="53395"/>
                    </a:cubicBezTo>
                    <a:cubicBezTo>
                      <a:pt x="25271" y="70853"/>
                      <a:pt x="36729" y="79244"/>
                      <a:pt x="58266" y="84970"/>
                    </a:cubicBezTo>
                    <a:lnTo>
                      <a:pt x="93640" y="94063"/>
                    </a:lnTo>
                    <a:cubicBezTo>
                      <a:pt x="126609" y="102454"/>
                      <a:pt x="145153" y="120244"/>
                      <a:pt x="145153" y="149460"/>
                    </a:cubicBezTo>
                    <a:cubicBezTo>
                      <a:pt x="145153" y="186736"/>
                      <a:pt x="114767" y="206184"/>
                      <a:pt x="73766" y="206184"/>
                    </a:cubicBezTo>
                    <a:lnTo>
                      <a:pt x="1356" y="206184"/>
                    </a:lnTo>
                    <a:lnTo>
                      <a:pt x="1356" y="183675"/>
                    </a:lnTo>
                    <a:lnTo>
                      <a:pt x="73766" y="183675"/>
                    </a:lnTo>
                    <a:close/>
                  </a:path>
                </a:pathLst>
              </a:custGeom>
              <a:grpFill/>
              <a:ln w="0" cap="flat">
                <a:noFill/>
                <a:prstDash val="solid"/>
                <a:miter/>
              </a:ln>
            </p:spPr>
            <p:txBody>
              <a:bodyPr rtlCol="0" anchor="ctr"/>
              <a:lstStyle/>
              <a:p>
                <a:endParaRPr lang="en-US" dirty="0"/>
              </a:p>
            </p:txBody>
          </p:sp>
          <p:sp>
            <p:nvSpPr>
              <p:cNvPr id="222" name="Freeform 221">
                <a:extLst>
                  <a:ext uri="{FF2B5EF4-FFF2-40B4-BE49-F238E27FC236}">
                    <a16:creationId xmlns:a16="http://schemas.microsoft.com/office/drawing/2014/main" id="{BE7BF594-8D11-E65D-8337-5427C9340F0E}"/>
                  </a:ext>
                </a:extLst>
              </p:cNvPr>
              <p:cNvSpPr>
                <a:spLocks/>
              </p:cNvSpPr>
              <p:nvPr/>
            </p:nvSpPr>
            <p:spPr>
              <a:xfrm>
                <a:off x="1626775" y="637330"/>
                <a:ext cx="170717" cy="206145"/>
              </a:xfrm>
              <a:custGeom>
                <a:avLst/>
                <a:gdLst>
                  <a:gd name="connsiteX0" fmla="*/ 23582 w 170717"/>
                  <a:gd name="connsiteY0" fmla="*/ 0 h 206145"/>
                  <a:gd name="connsiteX1" fmla="*/ 170718 w 170717"/>
                  <a:gd name="connsiteY1" fmla="*/ 0 h 206145"/>
                  <a:gd name="connsiteX2" fmla="*/ 170718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23582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23582" y="0"/>
                    </a:moveTo>
                    <a:lnTo>
                      <a:pt x="170718" y="0"/>
                    </a:lnTo>
                    <a:lnTo>
                      <a:pt x="170718" y="23516"/>
                    </a:lnTo>
                    <a:lnTo>
                      <a:pt x="98666" y="23516"/>
                    </a:lnTo>
                    <a:lnTo>
                      <a:pt x="98666" y="206145"/>
                    </a:lnTo>
                    <a:lnTo>
                      <a:pt x="72052" y="206145"/>
                    </a:lnTo>
                    <a:lnTo>
                      <a:pt x="72052" y="23516"/>
                    </a:lnTo>
                    <a:lnTo>
                      <a:pt x="0" y="23516"/>
                    </a:lnTo>
                    <a:lnTo>
                      <a:pt x="23582" y="0"/>
                    </a:lnTo>
                    <a:close/>
                  </a:path>
                </a:pathLst>
              </a:custGeom>
              <a:grpFill/>
              <a:ln w="0"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4958BA57-2444-1C35-DD09-D80F5451FF4C}"/>
                  </a:ext>
                </a:extLst>
              </p:cNvPr>
              <p:cNvSpPr>
                <a:spLocks/>
              </p:cNvSpPr>
              <p:nvPr/>
            </p:nvSpPr>
            <p:spPr>
              <a:xfrm>
                <a:off x="2531046" y="634435"/>
                <a:ext cx="212703" cy="212100"/>
              </a:xfrm>
              <a:custGeom>
                <a:avLst/>
                <a:gdLst>
                  <a:gd name="connsiteX0" fmla="*/ 106352 w 212703"/>
                  <a:gd name="connsiteY0" fmla="*/ 212101 h 212100"/>
                  <a:gd name="connsiteX1" fmla="*/ 0 w 212703"/>
                  <a:gd name="connsiteY1" fmla="*/ 106050 h 212100"/>
                  <a:gd name="connsiteX2" fmla="*/ 106352 w 212703"/>
                  <a:gd name="connsiteY2" fmla="*/ 0 h 212100"/>
                  <a:gd name="connsiteX3" fmla="*/ 212704 w 212703"/>
                  <a:gd name="connsiteY3" fmla="*/ 106050 h 212100"/>
                  <a:gd name="connsiteX4" fmla="*/ 106352 w 212703"/>
                  <a:gd name="connsiteY4" fmla="*/ 212101 h 212100"/>
                  <a:gd name="connsiteX5" fmla="*/ 106352 w 212703"/>
                  <a:gd name="connsiteY5" fmla="*/ 25747 h 212100"/>
                  <a:gd name="connsiteX6" fmla="*/ 25885 w 212703"/>
                  <a:gd name="connsiteY6" fmla="*/ 105987 h 212100"/>
                  <a:gd name="connsiteX7" fmla="*/ 106352 w 212703"/>
                  <a:gd name="connsiteY7" fmla="*/ 186226 h 212100"/>
                  <a:gd name="connsiteX8" fmla="*/ 186819 w 212703"/>
                  <a:gd name="connsiteY8" fmla="*/ 105987 h 212100"/>
                  <a:gd name="connsiteX9" fmla="*/ 186819 w 212703"/>
                  <a:gd name="connsiteY9" fmla="*/ 105987 h 212100"/>
                  <a:gd name="connsiteX10" fmla="*/ 106352 w 212703"/>
                  <a:gd name="connsiteY10" fmla="*/ 25747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03" h="212100">
                    <a:moveTo>
                      <a:pt x="106352" y="212101"/>
                    </a:moveTo>
                    <a:cubicBezTo>
                      <a:pt x="47613" y="212101"/>
                      <a:pt x="0" y="164623"/>
                      <a:pt x="0" y="106050"/>
                    </a:cubicBezTo>
                    <a:cubicBezTo>
                      <a:pt x="0" y="47478"/>
                      <a:pt x="47613" y="0"/>
                      <a:pt x="106352" y="0"/>
                    </a:cubicBezTo>
                    <a:cubicBezTo>
                      <a:pt x="165091" y="0"/>
                      <a:pt x="212704" y="47478"/>
                      <a:pt x="212704" y="106050"/>
                    </a:cubicBezTo>
                    <a:cubicBezTo>
                      <a:pt x="212601" y="164585"/>
                      <a:pt x="165040" y="212012"/>
                      <a:pt x="106352" y="212101"/>
                    </a:cubicBezTo>
                    <a:close/>
                    <a:moveTo>
                      <a:pt x="106352" y="25747"/>
                    </a:moveTo>
                    <a:cubicBezTo>
                      <a:pt x="61911" y="25747"/>
                      <a:pt x="25885" y="61671"/>
                      <a:pt x="25885" y="105987"/>
                    </a:cubicBezTo>
                    <a:cubicBezTo>
                      <a:pt x="25885" y="150302"/>
                      <a:pt x="61911" y="186226"/>
                      <a:pt x="106352" y="186226"/>
                    </a:cubicBezTo>
                    <a:cubicBezTo>
                      <a:pt x="150793" y="186226"/>
                      <a:pt x="186819" y="150302"/>
                      <a:pt x="186819" y="105987"/>
                    </a:cubicBezTo>
                    <a:lnTo>
                      <a:pt x="186819" y="105987"/>
                    </a:lnTo>
                    <a:cubicBezTo>
                      <a:pt x="186768" y="61697"/>
                      <a:pt x="150767" y="25798"/>
                      <a:pt x="106352" y="25747"/>
                    </a:cubicBezTo>
                    <a:close/>
                  </a:path>
                </a:pathLst>
              </a:custGeom>
              <a:grpFill/>
              <a:ln w="0" cap="flat">
                <a:noFill/>
                <a:prstDash val="solid"/>
                <a:miter/>
              </a:ln>
            </p:spPr>
            <p:txBody>
              <a:bodyPr rtlCol="0" anchor="ctr"/>
              <a:lstStyle/>
              <a:p>
                <a:endParaRPr lang="en-US" dirty="0"/>
              </a:p>
            </p:txBody>
          </p:sp>
        </p:grpSp>
        <p:grpSp>
          <p:nvGrpSpPr>
            <p:cNvPr id="213" name="Graphic 14">
              <a:extLst>
                <a:ext uri="{FF2B5EF4-FFF2-40B4-BE49-F238E27FC236}">
                  <a16:creationId xmlns:a16="http://schemas.microsoft.com/office/drawing/2014/main" id="{81519B24-8C43-BBD4-456C-DF6C3BC06B9B}"/>
                </a:ext>
              </a:extLst>
            </p:cNvPr>
            <p:cNvGrpSpPr>
              <a:grpSpLocks/>
            </p:cNvGrpSpPr>
            <p:nvPr/>
          </p:nvGrpSpPr>
          <p:grpSpPr>
            <a:xfrm>
              <a:off x="914400" y="611698"/>
              <a:ext cx="458824" cy="257563"/>
              <a:chOff x="914400" y="611698"/>
              <a:chExt cx="458824" cy="257563"/>
            </a:xfrm>
            <a:solidFill>
              <a:schemeClr val="accent1"/>
            </a:solidFill>
          </p:grpSpPr>
          <p:sp>
            <p:nvSpPr>
              <p:cNvPr id="214" name="Freeform 213">
                <a:extLst>
                  <a:ext uri="{FF2B5EF4-FFF2-40B4-BE49-F238E27FC236}">
                    <a16:creationId xmlns:a16="http://schemas.microsoft.com/office/drawing/2014/main" id="{1E644E7C-D895-19A1-E167-44BC49592060}"/>
                  </a:ext>
                </a:extLst>
              </p:cNvPr>
              <p:cNvSpPr>
                <a:spLocks/>
              </p:cNvSpPr>
              <p:nvPr/>
            </p:nvSpPr>
            <p:spPr>
              <a:xfrm>
                <a:off x="946666" y="807296"/>
                <a:ext cx="328493" cy="61964"/>
              </a:xfrm>
              <a:custGeom>
                <a:avLst/>
                <a:gdLst>
                  <a:gd name="connsiteX0" fmla="*/ 266327 w 328493"/>
                  <a:gd name="connsiteY0" fmla="*/ 61965 h 61964"/>
                  <a:gd name="connsiteX1" fmla="*/ 0 w 328493"/>
                  <a:gd name="connsiteY1" fmla="*/ 61965 h 61964"/>
                  <a:gd name="connsiteX2" fmla="*/ 62154 w 328493"/>
                  <a:gd name="connsiteY2" fmla="*/ 0 h 61964"/>
                  <a:gd name="connsiteX3" fmla="*/ 328493 w 328493"/>
                  <a:gd name="connsiteY3" fmla="*/ 0 h 61964"/>
                  <a:gd name="connsiteX4" fmla="*/ 266327 w 328493"/>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3" h="61964">
                    <a:moveTo>
                      <a:pt x="266327" y="61965"/>
                    </a:moveTo>
                    <a:lnTo>
                      <a:pt x="0" y="61965"/>
                    </a:lnTo>
                    <a:lnTo>
                      <a:pt x="62154" y="0"/>
                    </a:lnTo>
                    <a:lnTo>
                      <a:pt x="328493" y="0"/>
                    </a:lnTo>
                    <a:lnTo>
                      <a:pt x="266327" y="61965"/>
                    </a:lnTo>
                    <a:close/>
                  </a:path>
                </a:pathLst>
              </a:custGeom>
              <a:solidFill>
                <a:schemeClr val="accent1"/>
              </a:solidFill>
              <a:ln w="0" cap="flat">
                <a:no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8E9DC32C-75F1-5A24-F755-BD2E6F940C06}"/>
                  </a:ext>
                </a:extLst>
              </p:cNvPr>
              <p:cNvSpPr>
                <a:spLocks/>
              </p:cNvSpPr>
              <p:nvPr/>
            </p:nvSpPr>
            <p:spPr>
              <a:xfrm>
                <a:off x="914400" y="709484"/>
                <a:ext cx="458824" cy="61990"/>
              </a:xfrm>
              <a:custGeom>
                <a:avLst/>
                <a:gdLst>
                  <a:gd name="connsiteX0" fmla="*/ 396683 w 458824"/>
                  <a:gd name="connsiteY0" fmla="*/ 61990 h 61990"/>
                  <a:gd name="connsiteX1" fmla="*/ 0 w 458824"/>
                  <a:gd name="connsiteY1" fmla="*/ 61990 h 61990"/>
                  <a:gd name="connsiteX2" fmla="*/ 62141 w 458824"/>
                  <a:gd name="connsiteY2" fmla="*/ 0 h 61990"/>
                  <a:gd name="connsiteX3" fmla="*/ 458824 w 458824"/>
                  <a:gd name="connsiteY3" fmla="*/ 0 h 61990"/>
                  <a:gd name="connsiteX4" fmla="*/ 396683 w 458824"/>
                  <a:gd name="connsiteY4" fmla="*/ 61990 h 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4" h="61990">
                    <a:moveTo>
                      <a:pt x="396683" y="61990"/>
                    </a:moveTo>
                    <a:lnTo>
                      <a:pt x="0" y="61990"/>
                    </a:lnTo>
                    <a:lnTo>
                      <a:pt x="62141" y="0"/>
                    </a:lnTo>
                    <a:lnTo>
                      <a:pt x="458824" y="0"/>
                    </a:lnTo>
                    <a:lnTo>
                      <a:pt x="396683" y="61990"/>
                    </a:lnTo>
                    <a:close/>
                  </a:path>
                </a:pathLst>
              </a:custGeom>
              <a:solidFill>
                <a:schemeClr val="accent1"/>
              </a:solidFill>
              <a:ln w="0" cap="flat">
                <a:noFill/>
                <a:prstDash val="solid"/>
                <a:miter/>
              </a:ln>
            </p:spPr>
            <p:txBody>
              <a:bodyPr rtlCol="0" anchor="ctr"/>
              <a:lstStyle/>
              <a:p>
                <a:endParaRPr lang="en-US" dirty="0"/>
              </a:p>
            </p:txBody>
          </p:sp>
          <p:sp>
            <p:nvSpPr>
              <p:cNvPr id="216" name="Freeform 215">
                <a:extLst>
                  <a:ext uri="{FF2B5EF4-FFF2-40B4-BE49-F238E27FC236}">
                    <a16:creationId xmlns:a16="http://schemas.microsoft.com/office/drawing/2014/main" id="{E99DDB30-BC29-9B3F-860C-0D03C0ABAE85}"/>
                  </a:ext>
                </a:extLst>
              </p:cNvPr>
              <p:cNvSpPr>
                <a:spLocks/>
              </p:cNvSpPr>
              <p:nvPr/>
            </p:nvSpPr>
            <p:spPr>
              <a:xfrm>
                <a:off x="1012464" y="611698"/>
                <a:ext cx="338852" cy="61964"/>
              </a:xfrm>
              <a:custGeom>
                <a:avLst/>
                <a:gdLst>
                  <a:gd name="connsiteX0" fmla="*/ 276712 w 338852"/>
                  <a:gd name="connsiteY0" fmla="*/ 61965 h 61964"/>
                  <a:gd name="connsiteX1" fmla="*/ 0 w 338852"/>
                  <a:gd name="connsiteY1" fmla="*/ 61965 h 61964"/>
                  <a:gd name="connsiteX2" fmla="*/ 62166 w 338852"/>
                  <a:gd name="connsiteY2" fmla="*/ 0 h 61964"/>
                  <a:gd name="connsiteX3" fmla="*/ 338852 w 338852"/>
                  <a:gd name="connsiteY3" fmla="*/ 0 h 61964"/>
                  <a:gd name="connsiteX4" fmla="*/ 276712 w 338852"/>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52" h="61964">
                    <a:moveTo>
                      <a:pt x="276712" y="61965"/>
                    </a:moveTo>
                    <a:lnTo>
                      <a:pt x="0" y="61965"/>
                    </a:lnTo>
                    <a:lnTo>
                      <a:pt x="62166" y="0"/>
                    </a:lnTo>
                    <a:lnTo>
                      <a:pt x="338852" y="0"/>
                    </a:lnTo>
                    <a:lnTo>
                      <a:pt x="276712" y="61965"/>
                    </a:lnTo>
                    <a:close/>
                  </a:path>
                </a:pathLst>
              </a:custGeom>
              <a:solidFill>
                <a:schemeClr val="accent1"/>
              </a:solidFill>
              <a:ln w="0"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9445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hank you light">
    <p:bg>
      <p:bgRef idx="1001">
        <a:schemeClr val="bg2"/>
      </p:bgRef>
    </p:bg>
    <p:spTree>
      <p:nvGrpSpPr>
        <p:cNvPr id="1" name=""/>
        <p:cNvGrpSpPr/>
        <p:nvPr/>
      </p:nvGrpSpPr>
      <p:grpSpPr>
        <a:xfrm>
          <a:off x="0" y="0"/>
          <a:ext cx="0" cy="0"/>
          <a:chOff x="0" y="0"/>
          <a:chExt cx="0" cy="0"/>
        </a:xfrm>
      </p:grpSpPr>
      <p:sp>
        <p:nvSpPr>
          <p:cNvPr id="210" name="Rectangle 209">
            <a:extLst>
              <a:ext uri="{FF2B5EF4-FFF2-40B4-BE49-F238E27FC236}">
                <a16:creationId xmlns:a16="http://schemas.microsoft.com/office/drawing/2014/main" id="{F8EF2B94-28A5-2E47-2C5D-6050B51259EA}"/>
              </a:ext>
            </a:extLst>
          </p:cNvPr>
          <p:cNvSpPr/>
          <p:nvPr userDrawn="1"/>
        </p:nvSpPr>
        <p:spPr>
          <a:xfrm>
            <a:off x="1" y="1"/>
            <a:ext cx="3940549" cy="945774"/>
          </a:xfrm>
          <a:prstGeom prst="rect">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4" name="Triangle 223">
            <a:extLst>
              <a:ext uri="{FF2B5EF4-FFF2-40B4-BE49-F238E27FC236}">
                <a16:creationId xmlns:a16="http://schemas.microsoft.com/office/drawing/2014/main" id="{3468478D-0340-A6EE-A7BB-1E677E0EDF54}"/>
              </a:ext>
            </a:extLst>
          </p:cNvPr>
          <p:cNvSpPr/>
          <p:nvPr userDrawn="1"/>
        </p:nvSpPr>
        <p:spPr>
          <a:xfrm rot="10800000">
            <a:off x="-1" y="945775"/>
            <a:ext cx="3940550" cy="3940550"/>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14A61537-BB8A-3B15-17B2-C162DEC97952}"/>
              </a:ext>
            </a:extLst>
          </p:cNvPr>
          <p:cNvGrpSpPr/>
          <p:nvPr userDrawn="1"/>
        </p:nvGrpSpPr>
        <p:grpSpPr>
          <a:xfrm>
            <a:off x="8744664" y="-618615"/>
            <a:ext cx="3373012" cy="8095511"/>
            <a:chOff x="8744664" y="-618615"/>
            <a:chExt cx="3373012" cy="8095511"/>
          </a:xfrm>
        </p:grpSpPr>
        <p:grpSp>
          <p:nvGrpSpPr>
            <p:cNvPr id="150" name="Group 149">
              <a:extLst>
                <a:ext uri="{FF2B5EF4-FFF2-40B4-BE49-F238E27FC236}">
                  <a16:creationId xmlns:a16="http://schemas.microsoft.com/office/drawing/2014/main" id="{8F55EE1A-C10E-D5C5-88CF-4673D620A101}"/>
                </a:ext>
              </a:extLst>
            </p:cNvPr>
            <p:cNvGrpSpPr/>
            <p:nvPr userDrawn="1"/>
          </p:nvGrpSpPr>
          <p:grpSpPr>
            <a:xfrm>
              <a:off x="8744664" y="-618615"/>
              <a:ext cx="3372918" cy="8095511"/>
              <a:chOff x="16697121" y="-618615"/>
              <a:chExt cx="3372918" cy="8095511"/>
            </a:xfrm>
          </p:grpSpPr>
          <p:sp>
            <p:nvSpPr>
              <p:cNvPr id="200" name="Freeform 199">
                <a:extLst>
                  <a:ext uri="{FF2B5EF4-FFF2-40B4-BE49-F238E27FC236}">
                    <a16:creationId xmlns:a16="http://schemas.microsoft.com/office/drawing/2014/main" id="{9C718B24-0A15-A8E7-8B4F-15E7DD4D6C16}"/>
                  </a:ext>
                </a:extLst>
              </p:cNvPr>
              <p:cNvSpPr/>
              <p:nvPr/>
            </p:nvSpPr>
            <p:spPr>
              <a:xfrm>
                <a:off x="16697121" y="-618615"/>
                <a:ext cx="674696" cy="1011997"/>
              </a:xfrm>
              <a:custGeom>
                <a:avLst/>
                <a:gdLst>
                  <a:gd name="connsiteX0" fmla="*/ 94 w 674696"/>
                  <a:gd name="connsiteY0" fmla="*/ 674603 h 1011997"/>
                  <a:gd name="connsiteX1" fmla="*/ 674696 w 674696"/>
                  <a:gd name="connsiteY1" fmla="*/ 0 h 1011997"/>
                  <a:gd name="connsiteX2" fmla="*/ 674603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03" y="337395"/>
                    </a:lnTo>
                    <a:lnTo>
                      <a:pt x="0" y="1011998"/>
                    </a:lnTo>
                    <a:lnTo>
                      <a:pt x="94" y="674603"/>
                    </a:lnTo>
                    <a:close/>
                  </a:path>
                </a:pathLst>
              </a:custGeom>
              <a:solidFill>
                <a:schemeClr val="accent1"/>
              </a:solidFill>
              <a:ln w="0"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615865D4-DAD0-B7A3-C880-33B7BAF95B0D}"/>
                  </a:ext>
                </a:extLst>
              </p:cNvPr>
              <p:cNvSpPr/>
              <p:nvPr/>
            </p:nvSpPr>
            <p:spPr>
              <a:xfrm>
                <a:off x="19395437" y="393382"/>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solidFill>
                <a:schemeClr val="accent1"/>
              </a:solidFill>
              <a:ln w="0" cap="flat">
                <a:noFill/>
                <a:prstDash val="solid"/>
                <a:miter/>
              </a:ln>
            </p:spPr>
            <p:txBody>
              <a:bodyPr rtlCol="0" anchor="ctr"/>
              <a:lstStyle/>
              <a:p>
                <a:endParaRPr lang="en-US" dirty="0"/>
              </a:p>
            </p:txBody>
          </p:sp>
          <p:sp>
            <p:nvSpPr>
              <p:cNvPr id="202" name="Freeform 201">
                <a:extLst>
                  <a:ext uri="{FF2B5EF4-FFF2-40B4-BE49-F238E27FC236}">
                    <a16:creationId xmlns:a16="http://schemas.microsoft.com/office/drawing/2014/main" id="{37314E50-7D25-8829-277A-9F8F43196A62}"/>
                  </a:ext>
                </a:extLst>
              </p:cNvPr>
              <p:cNvSpPr/>
              <p:nvPr/>
            </p:nvSpPr>
            <p:spPr>
              <a:xfrm>
                <a:off x="18046232" y="1405286"/>
                <a:ext cx="674696" cy="1011904"/>
              </a:xfrm>
              <a:custGeom>
                <a:avLst/>
                <a:gdLst>
                  <a:gd name="connsiteX0" fmla="*/ 94 w 674696"/>
                  <a:gd name="connsiteY0" fmla="*/ 674603 h 1011904"/>
                  <a:gd name="connsiteX1" fmla="*/ 674696 w 674696"/>
                  <a:gd name="connsiteY1" fmla="*/ 0 h 1011904"/>
                  <a:gd name="connsiteX2" fmla="*/ 674696 w 674696"/>
                  <a:gd name="connsiteY2" fmla="*/ 337301 h 1011904"/>
                  <a:gd name="connsiteX3" fmla="*/ 0 w 674696"/>
                  <a:gd name="connsiteY3" fmla="*/ 1011904 h 1011904"/>
                  <a:gd name="connsiteX4" fmla="*/ 94 w 674696"/>
                  <a:gd name="connsiteY4" fmla="*/ 674603 h 10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04">
                    <a:moveTo>
                      <a:pt x="94" y="674603"/>
                    </a:moveTo>
                    <a:lnTo>
                      <a:pt x="674696" y="0"/>
                    </a:lnTo>
                    <a:lnTo>
                      <a:pt x="674696" y="337301"/>
                    </a:lnTo>
                    <a:lnTo>
                      <a:pt x="0" y="1011904"/>
                    </a:lnTo>
                    <a:lnTo>
                      <a:pt x="94" y="674603"/>
                    </a:lnTo>
                    <a:close/>
                  </a:path>
                </a:pathLst>
              </a:custGeom>
              <a:solidFill>
                <a:schemeClr val="accent1"/>
              </a:solidFill>
              <a:ln w="0" cap="flat">
                <a:noFill/>
                <a:prstDash val="solid"/>
                <a:miter/>
              </a:ln>
            </p:spPr>
            <p:txBody>
              <a:bodyPr rtlCol="0" anchor="ctr"/>
              <a:lstStyle/>
              <a:p>
                <a:endParaRPr lang="en-US" dirty="0"/>
              </a:p>
            </p:txBody>
          </p:sp>
          <p:sp>
            <p:nvSpPr>
              <p:cNvPr id="204" name="Freeform 203">
                <a:extLst>
                  <a:ext uri="{FF2B5EF4-FFF2-40B4-BE49-F238E27FC236}">
                    <a16:creationId xmlns:a16="http://schemas.microsoft.com/office/drawing/2014/main" id="{4941B010-A1EB-8061-0A93-9F9EFE7B812B}"/>
                  </a:ext>
                </a:extLst>
              </p:cNvPr>
              <p:cNvSpPr/>
              <p:nvPr/>
            </p:nvSpPr>
            <p:spPr>
              <a:xfrm>
                <a:off x="16697121" y="4441091"/>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solidFill>
                <a:schemeClr val="accent1"/>
              </a:solidFill>
              <a:ln w="0"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5DC1DCDB-8920-97C9-4702-B18442F52C28}"/>
                  </a:ext>
                </a:extLst>
              </p:cNvPr>
              <p:cNvSpPr/>
              <p:nvPr/>
            </p:nvSpPr>
            <p:spPr>
              <a:xfrm>
                <a:off x="16697121" y="6464993"/>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solidFill>
                <a:schemeClr val="accent1"/>
              </a:solidFill>
              <a:ln w="0" cap="flat">
                <a:noFill/>
                <a:prstDash val="solid"/>
                <a:miter/>
              </a:ln>
            </p:spPr>
            <p:txBody>
              <a:bodyPr rtlCol="0" anchor="ctr"/>
              <a:lstStyle/>
              <a:p>
                <a:endParaRPr lang="en-US" dirty="0"/>
              </a:p>
            </p:txBody>
          </p:sp>
        </p:grpSp>
        <p:grpSp>
          <p:nvGrpSpPr>
            <p:cNvPr id="151" name="Group 150">
              <a:extLst>
                <a:ext uri="{FF2B5EF4-FFF2-40B4-BE49-F238E27FC236}">
                  <a16:creationId xmlns:a16="http://schemas.microsoft.com/office/drawing/2014/main" id="{F20F7C15-602F-2250-C7C6-05653269E9CC}"/>
                </a:ext>
              </a:extLst>
            </p:cNvPr>
            <p:cNvGrpSpPr/>
            <p:nvPr userDrawn="1"/>
          </p:nvGrpSpPr>
          <p:grpSpPr>
            <a:xfrm>
              <a:off x="8744757" y="-618615"/>
              <a:ext cx="3372919" cy="7083701"/>
              <a:chOff x="16697214" y="-618615"/>
              <a:chExt cx="3372919" cy="7083701"/>
            </a:xfrm>
            <a:solidFill>
              <a:schemeClr val="accent6"/>
            </a:solidFill>
          </p:grpSpPr>
          <p:sp>
            <p:nvSpPr>
              <p:cNvPr id="183" name="Freeform 182">
                <a:extLst>
                  <a:ext uri="{FF2B5EF4-FFF2-40B4-BE49-F238E27FC236}">
                    <a16:creationId xmlns:a16="http://schemas.microsoft.com/office/drawing/2014/main" id="{F7813E0B-2DAF-7DB2-DE2F-F9511D0CCABF}"/>
                  </a:ext>
                </a:extLst>
              </p:cNvPr>
              <p:cNvSpPr/>
              <p:nvPr/>
            </p:nvSpPr>
            <p:spPr>
              <a:xfrm>
                <a:off x="17371723" y="393382"/>
                <a:ext cx="674509" cy="1011903"/>
              </a:xfrm>
              <a:custGeom>
                <a:avLst/>
                <a:gdLst>
                  <a:gd name="connsiteX0" fmla="*/ 665140 w 674509"/>
                  <a:gd name="connsiteY0" fmla="*/ 22580 h 1011903"/>
                  <a:gd name="connsiteX1" fmla="*/ 665140 w 674509"/>
                  <a:gd name="connsiteY1" fmla="*/ 333366 h 1011903"/>
                  <a:gd name="connsiteX2" fmla="*/ 9276 w 674509"/>
                  <a:gd name="connsiteY2" fmla="*/ 989230 h 1011903"/>
                  <a:gd name="connsiteX3" fmla="*/ 9276 w 674509"/>
                  <a:gd name="connsiteY3" fmla="*/ 678350 h 1011903"/>
                  <a:gd name="connsiteX4" fmla="*/ 665140 w 674509"/>
                  <a:gd name="connsiteY4" fmla="*/ 22580 h 1011903"/>
                  <a:gd name="connsiteX5" fmla="*/ 674509 w 674509"/>
                  <a:gd name="connsiteY5" fmla="*/ 0 h 1011903"/>
                  <a:gd name="connsiteX6" fmla="*/ 0 w 674509"/>
                  <a:gd name="connsiteY6" fmla="*/ 674509 h 1011903"/>
                  <a:gd name="connsiteX7" fmla="*/ 0 w 674509"/>
                  <a:gd name="connsiteY7" fmla="*/ 1011904 h 1011903"/>
                  <a:gd name="connsiteX8" fmla="*/ 674509 w 674509"/>
                  <a:gd name="connsiteY8" fmla="*/ 337301 h 1011903"/>
                  <a:gd name="connsiteX9" fmla="*/ 674509 w 674509"/>
                  <a:gd name="connsiteY9" fmla="*/ 0 h 1011903"/>
                  <a:gd name="connsiteX10" fmla="*/ 674509 w 674509"/>
                  <a:gd name="connsiteY10" fmla="*/ 0 h 10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09" h="1011903">
                    <a:moveTo>
                      <a:pt x="665140" y="22580"/>
                    </a:moveTo>
                    <a:lnTo>
                      <a:pt x="665140" y="333366"/>
                    </a:lnTo>
                    <a:lnTo>
                      <a:pt x="9276" y="989230"/>
                    </a:lnTo>
                    <a:lnTo>
                      <a:pt x="9276" y="678350"/>
                    </a:lnTo>
                    <a:cubicBezTo>
                      <a:pt x="9276" y="678350"/>
                      <a:pt x="665140" y="22580"/>
                      <a:pt x="665140" y="22580"/>
                    </a:cubicBezTo>
                    <a:moveTo>
                      <a:pt x="674509" y="0"/>
                    </a:moveTo>
                    <a:lnTo>
                      <a:pt x="0" y="674509"/>
                    </a:lnTo>
                    <a:lnTo>
                      <a:pt x="0" y="1011904"/>
                    </a:lnTo>
                    <a:cubicBezTo>
                      <a:pt x="0" y="1011904"/>
                      <a:pt x="674509" y="337301"/>
                      <a:pt x="674509" y="337301"/>
                    </a:cubicBezTo>
                    <a:lnTo>
                      <a:pt x="674509" y="0"/>
                    </a:lnTo>
                    <a:lnTo>
                      <a:pt x="674509" y="0"/>
                    </a:lnTo>
                    <a:close/>
                  </a:path>
                </a:pathLst>
              </a:custGeom>
              <a:grpFill/>
              <a:ln w="0" cap="flat">
                <a:noFill/>
                <a:prstDash val="solid"/>
                <a:miter/>
              </a:ln>
            </p:spPr>
            <p:txBody>
              <a:bodyPr rtlCol="0" anchor="ctr"/>
              <a:lstStyle/>
              <a:p>
                <a:endParaRPr lang="en-US" dirty="0"/>
              </a:p>
            </p:txBody>
          </p:sp>
          <p:sp>
            <p:nvSpPr>
              <p:cNvPr id="184" name="Freeform 183">
                <a:extLst>
                  <a:ext uri="{FF2B5EF4-FFF2-40B4-BE49-F238E27FC236}">
                    <a16:creationId xmlns:a16="http://schemas.microsoft.com/office/drawing/2014/main" id="{81054FB5-3C44-93F6-7C27-C18A35371D8B}"/>
                  </a:ext>
                </a:extLst>
              </p:cNvPr>
              <p:cNvSpPr/>
              <p:nvPr/>
            </p:nvSpPr>
            <p:spPr>
              <a:xfrm>
                <a:off x="17371817" y="-618615"/>
                <a:ext cx="674508" cy="1011903"/>
              </a:xfrm>
              <a:custGeom>
                <a:avLst/>
                <a:gdLst>
                  <a:gd name="connsiteX0" fmla="*/ 665139 w 674508"/>
                  <a:gd name="connsiteY0" fmla="*/ 22580 h 1011903"/>
                  <a:gd name="connsiteX1" fmla="*/ 665139 w 674508"/>
                  <a:gd name="connsiteY1" fmla="*/ 333366 h 1011903"/>
                  <a:gd name="connsiteX2" fmla="*/ 9276 w 674508"/>
                  <a:gd name="connsiteY2" fmla="*/ 989230 h 1011903"/>
                  <a:gd name="connsiteX3" fmla="*/ 9276 w 674508"/>
                  <a:gd name="connsiteY3" fmla="*/ 678350 h 1011903"/>
                  <a:gd name="connsiteX4" fmla="*/ 665139 w 674508"/>
                  <a:gd name="connsiteY4" fmla="*/ 22580 h 1011903"/>
                  <a:gd name="connsiteX5" fmla="*/ 674509 w 674508"/>
                  <a:gd name="connsiteY5" fmla="*/ 0 h 1011903"/>
                  <a:gd name="connsiteX6" fmla="*/ 0 w 674508"/>
                  <a:gd name="connsiteY6" fmla="*/ 674509 h 1011903"/>
                  <a:gd name="connsiteX7" fmla="*/ 0 w 674508"/>
                  <a:gd name="connsiteY7" fmla="*/ 1011904 h 1011903"/>
                  <a:gd name="connsiteX8" fmla="*/ 674509 w 674508"/>
                  <a:gd name="connsiteY8" fmla="*/ 337301 h 1011903"/>
                  <a:gd name="connsiteX9" fmla="*/ 674509 w 674508"/>
                  <a:gd name="connsiteY9" fmla="*/ 0 h 1011903"/>
                  <a:gd name="connsiteX10" fmla="*/ 674509 w 674508"/>
                  <a:gd name="connsiteY10" fmla="*/ 0 h 10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08" h="1011903">
                    <a:moveTo>
                      <a:pt x="665139" y="22580"/>
                    </a:moveTo>
                    <a:lnTo>
                      <a:pt x="665139" y="333366"/>
                    </a:lnTo>
                    <a:lnTo>
                      <a:pt x="9276" y="989230"/>
                    </a:lnTo>
                    <a:lnTo>
                      <a:pt x="9276" y="678350"/>
                    </a:lnTo>
                    <a:cubicBezTo>
                      <a:pt x="9276" y="678350"/>
                      <a:pt x="665139" y="22580"/>
                      <a:pt x="665139" y="22580"/>
                    </a:cubicBezTo>
                    <a:moveTo>
                      <a:pt x="674509" y="0"/>
                    </a:moveTo>
                    <a:lnTo>
                      <a:pt x="0" y="674509"/>
                    </a:lnTo>
                    <a:lnTo>
                      <a:pt x="0" y="1011904"/>
                    </a:lnTo>
                    <a:cubicBezTo>
                      <a:pt x="0" y="1011904"/>
                      <a:pt x="674509" y="337301"/>
                      <a:pt x="674509" y="337301"/>
                    </a:cubicBezTo>
                    <a:lnTo>
                      <a:pt x="674509" y="0"/>
                    </a:lnTo>
                    <a:lnTo>
                      <a:pt x="674509" y="0"/>
                    </a:lnTo>
                    <a:close/>
                  </a:path>
                </a:pathLst>
              </a:custGeom>
              <a:grpFill/>
              <a:ln w="0" cap="flat">
                <a:noFill/>
                <a:prstDash val="solid"/>
                <a:miter/>
              </a:ln>
            </p:spPr>
            <p:txBody>
              <a:bodyPr rtlCol="0" anchor="ctr"/>
              <a:lstStyle/>
              <a:p>
                <a:endParaRPr lang="en-US" dirty="0"/>
              </a:p>
            </p:txBody>
          </p:sp>
          <p:sp>
            <p:nvSpPr>
              <p:cNvPr id="185" name="Freeform 184">
                <a:extLst>
                  <a:ext uri="{FF2B5EF4-FFF2-40B4-BE49-F238E27FC236}">
                    <a16:creationId xmlns:a16="http://schemas.microsoft.com/office/drawing/2014/main" id="{BD265E66-D833-D7EF-ED58-DE497AFEB6DB}"/>
                  </a:ext>
                </a:extLst>
              </p:cNvPr>
              <p:cNvSpPr/>
              <p:nvPr/>
            </p:nvSpPr>
            <p:spPr>
              <a:xfrm>
                <a:off x="18046326" y="-618615"/>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8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8"/>
                    </a:lnTo>
                    <a:cubicBezTo>
                      <a:pt x="0" y="1011998"/>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9FF7832C-A22C-C84A-ECE4-B28FAE0E8E99}"/>
                  </a:ext>
                </a:extLst>
              </p:cNvPr>
              <p:cNvSpPr/>
              <p:nvPr/>
            </p:nvSpPr>
            <p:spPr>
              <a:xfrm>
                <a:off x="18046420" y="4441185"/>
                <a:ext cx="674508" cy="1011903"/>
              </a:xfrm>
              <a:custGeom>
                <a:avLst/>
                <a:gdLst>
                  <a:gd name="connsiteX0" fmla="*/ 665139 w 674508"/>
                  <a:gd name="connsiteY0" fmla="*/ 22580 h 1011903"/>
                  <a:gd name="connsiteX1" fmla="*/ 665139 w 674508"/>
                  <a:gd name="connsiteY1" fmla="*/ 333366 h 1011903"/>
                  <a:gd name="connsiteX2" fmla="*/ 9276 w 674508"/>
                  <a:gd name="connsiteY2" fmla="*/ 989229 h 1011903"/>
                  <a:gd name="connsiteX3" fmla="*/ 9276 w 674508"/>
                  <a:gd name="connsiteY3" fmla="*/ 678350 h 1011903"/>
                  <a:gd name="connsiteX4" fmla="*/ 665139 w 674508"/>
                  <a:gd name="connsiteY4" fmla="*/ 22580 h 1011903"/>
                  <a:gd name="connsiteX5" fmla="*/ 674509 w 674508"/>
                  <a:gd name="connsiteY5" fmla="*/ 0 h 1011903"/>
                  <a:gd name="connsiteX6" fmla="*/ 0 w 674508"/>
                  <a:gd name="connsiteY6" fmla="*/ 674509 h 1011903"/>
                  <a:gd name="connsiteX7" fmla="*/ 0 w 674508"/>
                  <a:gd name="connsiteY7" fmla="*/ 1011904 h 1011903"/>
                  <a:gd name="connsiteX8" fmla="*/ 674509 w 674508"/>
                  <a:gd name="connsiteY8" fmla="*/ 337301 h 1011903"/>
                  <a:gd name="connsiteX9" fmla="*/ 674509 w 674508"/>
                  <a:gd name="connsiteY9" fmla="*/ 0 h 1011903"/>
                  <a:gd name="connsiteX10" fmla="*/ 674509 w 674508"/>
                  <a:gd name="connsiteY10" fmla="*/ 0 h 101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08" h="1011903">
                    <a:moveTo>
                      <a:pt x="665139" y="22580"/>
                    </a:moveTo>
                    <a:lnTo>
                      <a:pt x="665139" y="333366"/>
                    </a:lnTo>
                    <a:lnTo>
                      <a:pt x="9276" y="989229"/>
                    </a:lnTo>
                    <a:lnTo>
                      <a:pt x="9276" y="678350"/>
                    </a:lnTo>
                    <a:cubicBezTo>
                      <a:pt x="9276" y="678350"/>
                      <a:pt x="665139" y="22580"/>
                      <a:pt x="665139" y="22580"/>
                    </a:cubicBezTo>
                    <a:moveTo>
                      <a:pt x="674509" y="0"/>
                    </a:moveTo>
                    <a:lnTo>
                      <a:pt x="0" y="674509"/>
                    </a:lnTo>
                    <a:lnTo>
                      <a:pt x="0" y="1011904"/>
                    </a:lnTo>
                    <a:cubicBezTo>
                      <a:pt x="0" y="1011904"/>
                      <a:pt x="674509" y="337301"/>
                      <a:pt x="674509" y="337301"/>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3" name="Freeform 192">
                <a:extLst>
                  <a:ext uri="{FF2B5EF4-FFF2-40B4-BE49-F238E27FC236}">
                    <a16:creationId xmlns:a16="http://schemas.microsoft.com/office/drawing/2014/main" id="{8EFE7D25-9C0A-E2AD-09B9-E19710B6C721}"/>
                  </a:ext>
                </a:extLst>
              </p:cNvPr>
              <p:cNvSpPr/>
              <p:nvPr/>
            </p:nvSpPr>
            <p:spPr>
              <a:xfrm>
                <a:off x="19395531" y="3429187"/>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8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8"/>
                    </a:lnTo>
                    <a:cubicBezTo>
                      <a:pt x="0" y="1011998"/>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5F2B9AA3-4F84-BDBB-2E3B-C0F698775CD0}"/>
                  </a:ext>
                </a:extLst>
              </p:cNvPr>
              <p:cNvSpPr/>
              <p:nvPr/>
            </p:nvSpPr>
            <p:spPr>
              <a:xfrm>
                <a:off x="16697214" y="5453089"/>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7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7"/>
                    </a:lnTo>
                    <a:cubicBezTo>
                      <a:pt x="0" y="1011997"/>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sp>
            <p:nvSpPr>
              <p:cNvPr id="199" name="Freeform 198">
                <a:extLst>
                  <a:ext uri="{FF2B5EF4-FFF2-40B4-BE49-F238E27FC236}">
                    <a16:creationId xmlns:a16="http://schemas.microsoft.com/office/drawing/2014/main" id="{20853837-9E32-027F-1E92-B39CA50E62CE}"/>
                  </a:ext>
                </a:extLst>
              </p:cNvPr>
              <p:cNvSpPr/>
              <p:nvPr/>
            </p:nvSpPr>
            <p:spPr>
              <a:xfrm>
                <a:off x="19395531" y="5453089"/>
                <a:ext cx="674602" cy="1011997"/>
              </a:xfrm>
              <a:custGeom>
                <a:avLst/>
                <a:gdLst>
                  <a:gd name="connsiteX0" fmla="*/ 665233 w 674602"/>
                  <a:gd name="connsiteY0" fmla="*/ 22580 h 1011997"/>
                  <a:gd name="connsiteX1" fmla="*/ 665233 w 674602"/>
                  <a:gd name="connsiteY1" fmla="*/ 333460 h 1011997"/>
                  <a:gd name="connsiteX2" fmla="*/ 9276 w 674602"/>
                  <a:gd name="connsiteY2" fmla="*/ 989323 h 1011997"/>
                  <a:gd name="connsiteX3" fmla="*/ 9276 w 674602"/>
                  <a:gd name="connsiteY3" fmla="*/ 678444 h 1011997"/>
                  <a:gd name="connsiteX4" fmla="*/ 665233 w 674602"/>
                  <a:gd name="connsiteY4" fmla="*/ 22580 h 1011997"/>
                  <a:gd name="connsiteX5" fmla="*/ 674603 w 674602"/>
                  <a:gd name="connsiteY5" fmla="*/ 0 h 1011997"/>
                  <a:gd name="connsiteX6" fmla="*/ 0 w 674602"/>
                  <a:gd name="connsiteY6" fmla="*/ 674603 h 1011997"/>
                  <a:gd name="connsiteX7" fmla="*/ 0 w 674602"/>
                  <a:gd name="connsiteY7" fmla="*/ 1011997 h 1011997"/>
                  <a:gd name="connsiteX8" fmla="*/ 674509 w 674602"/>
                  <a:gd name="connsiteY8" fmla="*/ 337395 h 1011997"/>
                  <a:gd name="connsiteX9" fmla="*/ 674509 w 674602"/>
                  <a:gd name="connsiteY9" fmla="*/ 0 h 1011997"/>
                  <a:gd name="connsiteX10" fmla="*/ 674509 w 674602"/>
                  <a:gd name="connsiteY10" fmla="*/ 0 h 101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02" h="1011997">
                    <a:moveTo>
                      <a:pt x="665233" y="22580"/>
                    </a:moveTo>
                    <a:lnTo>
                      <a:pt x="665233" y="333460"/>
                    </a:lnTo>
                    <a:cubicBezTo>
                      <a:pt x="665233" y="333460"/>
                      <a:pt x="9276" y="989323"/>
                      <a:pt x="9276" y="989323"/>
                    </a:cubicBezTo>
                    <a:lnTo>
                      <a:pt x="9276" y="678444"/>
                    </a:lnTo>
                    <a:cubicBezTo>
                      <a:pt x="9276" y="678444"/>
                      <a:pt x="665233" y="22580"/>
                      <a:pt x="665233" y="22580"/>
                    </a:cubicBezTo>
                    <a:moveTo>
                      <a:pt x="674603" y="0"/>
                    </a:moveTo>
                    <a:lnTo>
                      <a:pt x="0" y="674603"/>
                    </a:lnTo>
                    <a:lnTo>
                      <a:pt x="0" y="1011997"/>
                    </a:lnTo>
                    <a:cubicBezTo>
                      <a:pt x="0" y="1011997"/>
                      <a:pt x="674509" y="337395"/>
                      <a:pt x="674509" y="337395"/>
                    </a:cubicBezTo>
                    <a:lnTo>
                      <a:pt x="674509" y="0"/>
                    </a:lnTo>
                    <a:lnTo>
                      <a:pt x="674509" y="0"/>
                    </a:lnTo>
                    <a:close/>
                  </a:path>
                </a:pathLst>
              </a:custGeom>
              <a:grpFill/>
              <a:ln w="0" cap="flat">
                <a:noFill/>
                <a:prstDash val="solid"/>
                <a:miter/>
              </a:ln>
            </p:spPr>
            <p:txBody>
              <a:bodyPr rtlCol="0" anchor="ctr"/>
              <a:lstStyle/>
              <a:p>
                <a:endParaRPr lang="en-US" dirty="0"/>
              </a:p>
            </p:txBody>
          </p:sp>
        </p:grpSp>
        <p:grpSp>
          <p:nvGrpSpPr>
            <p:cNvPr id="152" name="Group 151">
              <a:extLst>
                <a:ext uri="{FF2B5EF4-FFF2-40B4-BE49-F238E27FC236}">
                  <a16:creationId xmlns:a16="http://schemas.microsoft.com/office/drawing/2014/main" id="{8A74670C-A7DC-643B-CBF0-6E5F46E0780B}"/>
                </a:ext>
              </a:extLst>
            </p:cNvPr>
            <p:cNvGrpSpPr/>
            <p:nvPr userDrawn="1"/>
          </p:nvGrpSpPr>
          <p:grpSpPr>
            <a:xfrm>
              <a:off x="8744664" y="-618615"/>
              <a:ext cx="3373012" cy="7083607"/>
              <a:chOff x="16697121" y="-618615"/>
              <a:chExt cx="3373012" cy="7083607"/>
            </a:xfrm>
            <a:solidFill>
              <a:schemeClr val="accent6">
                <a:alpha val="69826"/>
              </a:schemeClr>
            </a:solidFill>
          </p:grpSpPr>
          <p:sp>
            <p:nvSpPr>
              <p:cNvPr id="155" name="Freeform 154">
                <a:extLst>
                  <a:ext uri="{FF2B5EF4-FFF2-40B4-BE49-F238E27FC236}">
                    <a16:creationId xmlns:a16="http://schemas.microsoft.com/office/drawing/2014/main" id="{67D9215F-E795-D9EB-C625-3F162CA2E201}"/>
                  </a:ext>
                </a:extLst>
              </p:cNvPr>
              <p:cNvSpPr/>
              <p:nvPr/>
            </p:nvSpPr>
            <p:spPr>
              <a:xfrm>
                <a:off x="18046232" y="393382"/>
                <a:ext cx="674696" cy="1011903"/>
              </a:xfrm>
              <a:custGeom>
                <a:avLst/>
                <a:gdLst>
                  <a:gd name="connsiteX0" fmla="*/ 94 w 674696"/>
                  <a:gd name="connsiteY0" fmla="*/ 674509 h 1011903"/>
                  <a:gd name="connsiteX1" fmla="*/ 674696 w 674696"/>
                  <a:gd name="connsiteY1" fmla="*/ 0 h 1011903"/>
                  <a:gd name="connsiteX2" fmla="*/ 674696 w 674696"/>
                  <a:gd name="connsiteY2" fmla="*/ 337301 h 1011903"/>
                  <a:gd name="connsiteX3" fmla="*/ 0 w 674696"/>
                  <a:gd name="connsiteY3" fmla="*/ 1011904 h 1011903"/>
                  <a:gd name="connsiteX4" fmla="*/ 94 w 674696"/>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03">
                    <a:moveTo>
                      <a:pt x="94" y="674509"/>
                    </a:moveTo>
                    <a:lnTo>
                      <a:pt x="674696" y="0"/>
                    </a:lnTo>
                    <a:lnTo>
                      <a:pt x="674696" y="337301"/>
                    </a:lnTo>
                    <a:lnTo>
                      <a:pt x="0" y="1011904"/>
                    </a:lnTo>
                    <a:lnTo>
                      <a:pt x="94" y="674509"/>
                    </a:lnTo>
                    <a:close/>
                  </a:path>
                </a:pathLst>
              </a:custGeom>
              <a:grpFill/>
              <a:ln w="0"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1BF03D01-1942-F488-FCBB-797B714A1432}"/>
                  </a:ext>
                </a:extLst>
              </p:cNvPr>
              <p:cNvSpPr/>
              <p:nvPr/>
            </p:nvSpPr>
            <p:spPr>
              <a:xfrm>
                <a:off x="19395437" y="-618615"/>
                <a:ext cx="674696" cy="1011997"/>
              </a:xfrm>
              <a:custGeom>
                <a:avLst/>
                <a:gdLst>
                  <a:gd name="connsiteX0" fmla="*/ 94 w 674696"/>
                  <a:gd name="connsiteY0" fmla="*/ 674603 h 1011997"/>
                  <a:gd name="connsiteX1" fmla="*/ 674696 w 674696"/>
                  <a:gd name="connsiteY1" fmla="*/ 0 h 1011997"/>
                  <a:gd name="connsiteX2" fmla="*/ 674603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03" y="337395"/>
                    </a:lnTo>
                    <a:lnTo>
                      <a:pt x="0" y="1011998"/>
                    </a:lnTo>
                    <a:lnTo>
                      <a:pt x="94" y="674603"/>
                    </a:lnTo>
                    <a:close/>
                  </a:path>
                </a:pathLst>
              </a:custGeom>
              <a:grpFill/>
              <a:ln w="0" cap="flat">
                <a:noFill/>
                <a:prstDash val="solid"/>
                <a:miter/>
              </a:ln>
            </p:spPr>
            <p:txBody>
              <a:bodyPr rtlCol="0" anchor="ctr"/>
              <a:lstStyle/>
              <a:p>
                <a:endParaRPr lang="en-US" dirty="0"/>
              </a:p>
            </p:txBody>
          </p:sp>
          <p:sp>
            <p:nvSpPr>
              <p:cNvPr id="162" name="Freeform 161">
                <a:extLst>
                  <a:ext uri="{FF2B5EF4-FFF2-40B4-BE49-F238E27FC236}">
                    <a16:creationId xmlns:a16="http://schemas.microsoft.com/office/drawing/2014/main" id="{DAFC60DA-8525-74E8-B266-CD7C2BE75A35}"/>
                  </a:ext>
                </a:extLst>
              </p:cNvPr>
              <p:cNvSpPr/>
              <p:nvPr/>
            </p:nvSpPr>
            <p:spPr>
              <a:xfrm>
                <a:off x="16697121" y="1405286"/>
                <a:ext cx="674696" cy="1011904"/>
              </a:xfrm>
              <a:custGeom>
                <a:avLst/>
                <a:gdLst>
                  <a:gd name="connsiteX0" fmla="*/ 94 w 674696"/>
                  <a:gd name="connsiteY0" fmla="*/ 674603 h 1011904"/>
                  <a:gd name="connsiteX1" fmla="*/ 674696 w 674696"/>
                  <a:gd name="connsiteY1" fmla="*/ 0 h 1011904"/>
                  <a:gd name="connsiteX2" fmla="*/ 674603 w 674696"/>
                  <a:gd name="connsiteY2" fmla="*/ 337301 h 1011904"/>
                  <a:gd name="connsiteX3" fmla="*/ 0 w 674696"/>
                  <a:gd name="connsiteY3" fmla="*/ 1011904 h 1011904"/>
                  <a:gd name="connsiteX4" fmla="*/ 94 w 674696"/>
                  <a:gd name="connsiteY4" fmla="*/ 674603 h 10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04">
                    <a:moveTo>
                      <a:pt x="94" y="674603"/>
                    </a:moveTo>
                    <a:lnTo>
                      <a:pt x="674696" y="0"/>
                    </a:lnTo>
                    <a:lnTo>
                      <a:pt x="674603" y="337301"/>
                    </a:lnTo>
                    <a:lnTo>
                      <a:pt x="0" y="1011904"/>
                    </a:lnTo>
                    <a:lnTo>
                      <a:pt x="94" y="674603"/>
                    </a:lnTo>
                    <a:close/>
                  </a:path>
                </a:pathLst>
              </a:custGeom>
              <a:grpFill/>
              <a:ln w="0" cap="flat">
                <a:noFill/>
                <a:prstDash val="solid"/>
                <a:miter/>
              </a:ln>
            </p:spPr>
            <p:txBody>
              <a:bodyPr rtlCol="0" anchor="ctr"/>
              <a:lstStyle/>
              <a:p>
                <a:endParaRPr lang="en-US" dirty="0"/>
              </a:p>
            </p:txBody>
          </p:sp>
          <p:sp>
            <p:nvSpPr>
              <p:cNvPr id="163" name="Freeform 162">
                <a:extLst>
                  <a:ext uri="{FF2B5EF4-FFF2-40B4-BE49-F238E27FC236}">
                    <a16:creationId xmlns:a16="http://schemas.microsoft.com/office/drawing/2014/main" id="{2ACE95B8-FAD1-9B1D-0A37-9BDD99D922C4}"/>
                  </a:ext>
                </a:extLst>
              </p:cNvPr>
              <p:cNvSpPr/>
              <p:nvPr/>
            </p:nvSpPr>
            <p:spPr>
              <a:xfrm>
                <a:off x="18720928" y="1405286"/>
                <a:ext cx="674602" cy="1011904"/>
              </a:xfrm>
              <a:custGeom>
                <a:avLst/>
                <a:gdLst>
                  <a:gd name="connsiteX0" fmla="*/ 0 w 674602"/>
                  <a:gd name="connsiteY0" fmla="*/ 674509 h 1011904"/>
                  <a:gd name="connsiteX1" fmla="*/ 674603 w 674602"/>
                  <a:gd name="connsiteY1" fmla="*/ 0 h 1011904"/>
                  <a:gd name="connsiteX2" fmla="*/ 674603 w 674602"/>
                  <a:gd name="connsiteY2" fmla="*/ 337301 h 1011904"/>
                  <a:gd name="connsiteX3" fmla="*/ 0 w 674602"/>
                  <a:gd name="connsiteY3" fmla="*/ 1011904 h 1011904"/>
                  <a:gd name="connsiteX4" fmla="*/ 0 w 674602"/>
                  <a:gd name="connsiteY4" fmla="*/ 674509 h 10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4">
                    <a:moveTo>
                      <a:pt x="0" y="674509"/>
                    </a:moveTo>
                    <a:lnTo>
                      <a:pt x="674603" y="0"/>
                    </a:lnTo>
                    <a:lnTo>
                      <a:pt x="674603" y="337301"/>
                    </a:lnTo>
                    <a:lnTo>
                      <a:pt x="0" y="1011904"/>
                    </a:lnTo>
                    <a:lnTo>
                      <a:pt x="0" y="674509"/>
                    </a:lnTo>
                    <a:close/>
                  </a:path>
                </a:pathLst>
              </a:custGeom>
              <a:grpFill/>
              <a:ln w="0" cap="flat">
                <a:noFill/>
                <a:prstDash val="solid"/>
                <a:miter/>
              </a:ln>
            </p:spPr>
            <p:txBody>
              <a:bodyPr rtlCol="0" anchor="ctr"/>
              <a:lstStyle/>
              <a:p>
                <a:endParaRPr lang="en-US" dirty="0"/>
              </a:p>
            </p:txBody>
          </p:sp>
          <p:sp>
            <p:nvSpPr>
              <p:cNvPr id="168" name="Freeform 167">
                <a:extLst>
                  <a:ext uri="{FF2B5EF4-FFF2-40B4-BE49-F238E27FC236}">
                    <a16:creationId xmlns:a16="http://schemas.microsoft.com/office/drawing/2014/main" id="{42AF3364-CC30-D48B-BA71-E283EB1CD689}"/>
                  </a:ext>
                </a:extLst>
              </p:cNvPr>
              <p:cNvSpPr/>
              <p:nvPr/>
            </p:nvSpPr>
            <p:spPr>
              <a:xfrm>
                <a:off x="16697121" y="3429094"/>
                <a:ext cx="674696" cy="1011997"/>
              </a:xfrm>
              <a:custGeom>
                <a:avLst/>
                <a:gdLst>
                  <a:gd name="connsiteX0" fmla="*/ 94 w 674696"/>
                  <a:gd name="connsiteY0" fmla="*/ 674603 h 1011997"/>
                  <a:gd name="connsiteX1" fmla="*/ 674696 w 674696"/>
                  <a:gd name="connsiteY1" fmla="*/ 0 h 1011997"/>
                  <a:gd name="connsiteX2" fmla="*/ 674603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03" y="337395"/>
                    </a:lnTo>
                    <a:lnTo>
                      <a:pt x="0" y="1011998"/>
                    </a:lnTo>
                    <a:lnTo>
                      <a:pt x="94" y="674603"/>
                    </a:lnTo>
                    <a:close/>
                  </a:path>
                </a:pathLst>
              </a:custGeom>
              <a:grpFill/>
              <a:ln w="0" cap="flat">
                <a:no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6D57D6BE-4BE6-904A-2526-A8E0A7083AB1}"/>
                  </a:ext>
                </a:extLst>
              </p:cNvPr>
              <p:cNvSpPr/>
              <p:nvPr/>
            </p:nvSpPr>
            <p:spPr>
              <a:xfrm>
                <a:off x="17371630" y="4441091"/>
                <a:ext cx="674602" cy="1011903"/>
              </a:xfrm>
              <a:custGeom>
                <a:avLst/>
                <a:gdLst>
                  <a:gd name="connsiteX0" fmla="*/ 94 w 674602"/>
                  <a:gd name="connsiteY0" fmla="*/ 674509 h 1011903"/>
                  <a:gd name="connsiteX1" fmla="*/ 674603 w 674602"/>
                  <a:gd name="connsiteY1" fmla="*/ 0 h 1011903"/>
                  <a:gd name="connsiteX2" fmla="*/ 674603 w 674602"/>
                  <a:gd name="connsiteY2" fmla="*/ 337301 h 1011903"/>
                  <a:gd name="connsiteX3" fmla="*/ 0 w 674602"/>
                  <a:gd name="connsiteY3" fmla="*/ 1011904 h 1011903"/>
                  <a:gd name="connsiteX4" fmla="*/ 94 w 674602"/>
                  <a:gd name="connsiteY4" fmla="*/ 674509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94" y="674509"/>
                    </a:moveTo>
                    <a:lnTo>
                      <a:pt x="674603" y="0"/>
                    </a:lnTo>
                    <a:lnTo>
                      <a:pt x="674603" y="337301"/>
                    </a:lnTo>
                    <a:lnTo>
                      <a:pt x="0" y="1011904"/>
                    </a:lnTo>
                    <a:lnTo>
                      <a:pt x="94" y="674509"/>
                    </a:lnTo>
                    <a:close/>
                  </a:path>
                </a:pathLst>
              </a:custGeom>
              <a:grpFill/>
              <a:ln w="0" cap="flat">
                <a:no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B628061B-D998-1951-2D37-DAD3D49B8D06}"/>
                  </a:ext>
                </a:extLst>
              </p:cNvPr>
              <p:cNvSpPr/>
              <p:nvPr/>
            </p:nvSpPr>
            <p:spPr>
              <a:xfrm>
                <a:off x="18720928" y="3429094"/>
                <a:ext cx="674602" cy="1011903"/>
              </a:xfrm>
              <a:custGeom>
                <a:avLst/>
                <a:gdLst>
                  <a:gd name="connsiteX0" fmla="*/ 0 w 674602"/>
                  <a:gd name="connsiteY0" fmla="*/ 674603 h 1011903"/>
                  <a:gd name="connsiteX1" fmla="*/ 674603 w 674602"/>
                  <a:gd name="connsiteY1" fmla="*/ 0 h 1011903"/>
                  <a:gd name="connsiteX2" fmla="*/ 674603 w 674602"/>
                  <a:gd name="connsiteY2" fmla="*/ 337301 h 1011903"/>
                  <a:gd name="connsiteX3" fmla="*/ 0 w 674602"/>
                  <a:gd name="connsiteY3" fmla="*/ 1011904 h 1011903"/>
                  <a:gd name="connsiteX4" fmla="*/ 0 w 674602"/>
                  <a:gd name="connsiteY4" fmla="*/ 674603 h 101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02" h="1011903">
                    <a:moveTo>
                      <a:pt x="0" y="674603"/>
                    </a:moveTo>
                    <a:lnTo>
                      <a:pt x="674603" y="0"/>
                    </a:lnTo>
                    <a:lnTo>
                      <a:pt x="674603" y="337301"/>
                    </a:lnTo>
                    <a:lnTo>
                      <a:pt x="0" y="1011904"/>
                    </a:lnTo>
                    <a:lnTo>
                      <a:pt x="0" y="674603"/>
                    </a:lnTo>
                    <a:close/>
                  </a:path>
                </a:pathLst>
              </a:custGeom>
              <a:grpFill/>
              <a:ln w="0" cap="flat">
                <a:noFill/>
                <a:prstDash val="solid"/>
                <a:miter/>
              </a:ln>
            </p:spPr>
            <p:txBody>
              <a:bodyPr rtlCol="0" anchor="ctr"/>
              <a:lstStyle/>
              <a:p>
                <a:endParaRPr lang="en-US" dirty="0"/>
              </a:p>
            </p:txBody>
          </p:sp>
          <p:sp>
            <p:nvSpPr>
              <p:cNvPr id="177" name="Freeform 176">
                <a:extLst>
                  <a:ext uri="{FF2B5EF4-FFF2-40B4-BE49-F238E27FC236}">
                    <a16:creationId xmlns:a16="http://schemas.microsoft.com/office/drawing/2014/main" id="{7C0DD190-28D1-53B0-5953-2AD42F59F1B2}"/>
                  </a:ext>
                </a:extLst>
              </p:cNvPr>
              <p:cNvSpPr/>
              <p:nvPr/>
            </p:nvSpPr>
            <p:spPr>
              <a:xfrm>
                <a:off x="18046232" y="5452995"/>
                <a:ext cx="674696" cy="1011997"/>
              </a:xfrm>
              <a:custGeom>
                <a:avLst/>
                <a:gdLst>
                  <a:gd name="connsiteX0" fmla="*/ 94 w 674696"/>
                  <a:gd name="connsiteY0" fmla="*/ 674603 h 1011997"/>
                  <a:gd name="connsiteX1" fmla="*/ 674696 w 674696"/>
                  <a:gd name="connsiteY1" fmla="*/ 0 h 1011997"/>
                  <a:gd name="connsiteX2" fmla="*/ 674696 w 674696"/>
                  <a:gd name="connsiteY2" fmla="*/ 337395 h 1011997"/>
                  <a:gd name="connsiteX3" fmla="*/ 0 w 674696"/>
                  <a:gd name="connsiteY3" fmla="*/ 1011998 h 1011997"/>
                  <a:gd name="connsiteX4" fmla="*/ 94 w 674696"/>
                  <a:gd name="connsiteY4" fmla="*/ 674603 h 101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96" h="1011997">
                    <a:moveTo>
                      <a:pt x="94" y="674603"/>
                    </a:moveTo>
                    <a:lnTo>
                      <a:pt x="674696" y="0"/>
                    </a:lnTo>
                    <a:lnTo>
                      <a:pt x="674696" y="337395"/>
                    </a:lnTo>
                    <a:lnTo>
                      <a:pt x="0" y="1011998"/>
                    </a:lnTo>
                    <a:lnTo>
                      <a:pt x="94" y="674603"/>
                    </a:lnTo>
                    <a:close/>
                  </a:path>
                </a:pathLst>
              </a:custGeom>
              <a:grpFill/>
              <a:ln w="0" cap="flat">
                <a:noFill/>
                <a:prstDash val="solid"/>
                <a:miter/>
              </a:ln>
            </p:spPr>
            <p:txBody>
              <a:bodyPr rtlCol="0" anchor="ctr"/>
              <a:lstStyle/>
              <a:p>
                <a:endParaRPr lang="en-US" dirty="0"/>
              </a:p>
            </p:txBody>
          </p:sp>
        </p:grpSp>
      </p:grpSp>
      <p:sp>
        <p:nvSpPr>
          <p:cNvPr id="4" name="Date Placeholder 3">
            <a:extLst>
              <a:ext uri="{FF2B5EF4-FFF2-40B4-BE49-F238E27FC236}">
                <a16:creationId xmlns:a16="http://schemas.microsoft.com/office/drawing/2014/main" id="{6825BC95-6858-26BA-2AA7-D691CE10114A}"/>
              </a:ext>
            </a:extLst>
          </p:cNvPr>
          <p:cNvSpPr>
            <a:spLocks noGrp="1"/>
          </p:cNvSpPr>
          <p:nvPr>
            <p:ph type="dt" sz="half" idx="10"/>
          </p:nvPr>
        </p:nvSpPr>
        <p:spPr>
          <a:xfrm>
            <a:off x="8595360" y="6492239"/>
            <a:ext cx="2743200" cy="228601"/>
          </a:xfrm>
        </p:spPr>
        <p:txBody>
          <a:bodyPr/>
          <a:lstStyle/>
          <a:p>
            <a:fld id="{84E5343D-F256-49C7-A814-F4AE2B675D32}" type="datetime1">
              <a:rPr lang="en-US" smtClean="0"/>
              <a:t>1/21/2026</a:t>
            </a:fld>
            <a:endParaRPr lang="en-US" dirty="0"/>
          </a:p>
        </p:txBody>
      </p:sp>
      <p:sp>
        <p:nvSpPr>
          <p:cNvPr id="5" name="Footer Placeholder 4">
            <a:extLst>
              <a:ext uri="{FF2B5EF4-FFF2-40B4-BE49-F238E27FC236}">
                <a16:creationId xmlns:a16="http://schemas.microsoft.com/office/drawing/2014/main" id="{BDB57392-9C77-BDC3-79BF-431838C0099F}"/>
              </a:ext>
            </a:extLst>
          </p:cNvPr>
          <p:cNvSpPr>
            <a:spLocks noGrp="1"/>
          </p:cNvSpPr>
          <p:nvPr>
            <p:ph type="ftr" sz="quarter" idx="11"/>
          </p:nvPr>
        </p:nvSpPr>
        <p:spPr>
          <a:xfrm>
            <a:off x="944881" y="6492239"/>
            <a:ext cx="4114800" cy="228601"/>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121C8D45-A614-5C99-44C1-E34F01FB8D76}"/>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33" name="Subtitle 2">
            <a:extLst>
              <a:ext uri="{FF2B5EF4-FFF2-40B4-BE49-F238E27FC236}">
                <a16:creationId xmlns:a16="http://schemas.microsoft.com/office/drawing/2014/main" id="{A594B817-2D31-DFD5-8B1B-39386E47B8CA}"/>
              </a:ext>
            </a:extLst>
          </p:cNvPr>
          <p:cNvSpPr>
            <a:spLocks noGrp="1"/>
          </p:cNvSpPr>
          <p:nvPr>
            <p:ph type="subTitle" idx="1" hasCustomPrompt="1"/>
          </p:nvPr>
        </p:nvSpPr>
        <p:spPr>
          <a:xfrm>
            <a:off x="941834" y="4909751"/>
            <a:ext cx="2867122" cy="738664"/>
          </a:xfrm>
          <a:prstGeom prst="rect">
            <a:avLst/>
          </a:prstGeom>
        </p:spPr>
        <p:txBody>
          <a:bodyPr wrap="square">
            <a:spAutoFit/>
          </a:bodyPr>
          <a:lstStyle>
            <a:lvl1pPr marL="0" indent="0" algn="l">
              <a:buNone/>
              <a:defRPr sz="16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text area to add pertinent contact information or other follow-up details</a:t>
            </a:r>
          </a:p>
        </p:txBody>
      </p:sp>
      <p:sp>
        <p:nvSpPr>
          <p:cNvPr id="28" name="TextBox 27">
            <a:extLst>
              <a:ext uri="{FF2B5EF4-FFF2-40B4-BE49-F238E27FC236}">
                <a16:creationId xmlns:a16="http://schemas.microsoft.com/office/drawing/2014/main" id="{F4BC6303-E570-5AAA-318E-A0875C747525}"/>
              </a:ext>
            </a:extLst>
          </p:cNvPr>
          <p:cNvSpPr txBox="1"/>
          <p:nvPr userDrawn="1"/>
        </p:nvSpPr>
        <p:spPr>
          <a:xfrm>
            <a:off x="941834" y="2612670"/>
            <a:ext cx="6591299" cy="1616725"/>
          </a:xfrm>
          <a:prstGeom prst="rect">
            <a:avLst/>
          </a:prstGeom>
          <a:noFill/>
        </p:spPr>
        <p:txBody>
          <a:bodyPr wrap="square" lIns="0" tIns="457200" rIns="0" bIns="0" rtlCol="0">
            <a:spAutoFit/>
          </a:bodyPr>
          <a:lstStyle/>
          <a:p>
            <a:pPr marL="0" indent="0" algn="l" defTabSz="914400" rtl="0" eaLnBrk="1" latinLnBrk="0" hangingPunct="1">
              <a:lnSpc>
                <a:spcPct val="85000"/>
              </a:lnSpc>
              <a:spcBef>
                <a:spcPct val="0"/>
              </a:spcBef>
              <a:buClr>
                <a:schemeClr val="accent1"/>
              </a:buClr>
              <a:buSzPct val="95000"/>
              <a:buFont typeface="Wingdings" pitchFamily="2" charset="2"/>
              <a:buNone/>
            </a:pPr>
            <a:r>
              <a:rPr lang="en-US" sz="8800" b="0" i="0" kern="1200" dirty="0">
                <a:solidFill>
                  <a:schemeClr val="tx2"/>
                </a:solidFill>
                <a:latin typeface="Bio Sans ExtraLight" panose="020B0306020202040204" pitchFamily="34" charset="77"/>
                <a:ea typeface="+mj-ea"/>
                <a:cs typeface="+mj-cs"/>
              </a:rPr>
              <a:t>Thank you</a:t>
            </a:r>
          </a:p>
        </p:txBody>
      </p:sp>
      <p:cxnSp>
        <p:nvCxnSpPr>
          <p:cNvPr id="34" name="Straight Connector 33">
            <a:extLst>
              <a:ext uri="{FF2B5EF4-FFF2-40B4-BE49-F238E27FC236}">
                <a16:creationId xmlns:a16="http://schemas.microsoft.com/office/drawing/2014/main" id="{FD7D6951-0512-A053-8C35-6D09EFAE0627}"/>
              </a:ext>
            </a:extLst>
          </p:cNvPr>
          <p:cNvCxnSpPr>
            <a:cxnSpLocks/>
          </p:cNvCxnSpPr>
          <p:nvPr userDrawn="1"/>
        </p:nvCxnSpPr>
        <p:spPr>
          <a:xfrm>
            <a:off x="941834" y="2612670"/>
            <a:ext cx="778103" cy="0"/>
          </a:xfrm>
          <a:prstGeom prst="line">
            <a:avLst/>
          </a:prstGeom>
          <a:ln w="50800"/>
        </p:spPr>
        <p:style>
          <a:lnRef idx="2">
            <a:schemeClr val="accent1"/>
          </a:lnRef>
          <a:fillRef idx="0">
            <a:schemeClr val="accent1"/>
          </a:fillRef>
          <a:effectRef idx="1">
            <a:schemeClr val="accent1"/>
          </a:effectRef>
          <a:fontRef idx="minor">
            <a:schemeClr val="tx1"/>
          </a:fontRef>
        </p:style>
      </p:cxnSp>
      <p:grpSp>
        <p:nvGrpSpPr>
          <p:cNvPr id="211" name="Group 210">
            <a:extLst>
              <a:ext uri="{FF2B5EF4-FFF2-40B4-BE49-F238E27FC236}">
                <a16:creationId xmlns:a16="http://schemas.microsoft.com/office/drawing/2014/main" id="{60BDF94A-3AD1-1A26-05C8-7B4CAF63E137}"/>
              </a:ext>
            </a:extLst>
          </p:cNvPr>
          <p:cNvGrpSpPr>
            <a:grpSpLocks/>
          </p:cNvGrpSpPr>
          <p:nvPr userDrawn="1"/>
        </p:nvGrpSpPr>
        <p:grpSpPr>
          <a:xfrm>
            <a:off x="914400" y="611698"/>
            <a:ext cx="1829349" cy="257563"/>
            <a:chOff x="914400" y="611698"/>
            <a:chExt cx="1829349" cy="257563"/>
          </a:xfrm>
        </p:grpSpPr>
        <p:grpSp>
          <p:nvGrpSpPr>
            <p:cNvPr id="212" name="Graphic 14">
              <a:extLst>
                <a:ext uri="{FF2B5EF4-FFF2-40B4-BE49-F238E27FC236}">
                  <a16:creationId xmlns:a16="http://schemas.microsoft.com/office/drawing/2014/main" id="{CE315E9C-C253-D7A3-2D1E-C0A8AFAC9D3F}"/>
                </a:ext>
              </a:extLst>
            </p:cNvPr>
            <p:cNvGrpSpPr>
              <a:grpSpLocks/>
            </p:cNvGrpSpPr>
            <p:nvPr/>
          </p:nvGrpSpPr>
          <p:grpSpPr>
            <a:xfrm>
              <a:off x="1474959" y="634435"/>
              <a:ext cx="1268790" cy="212100"/>
              <a:chOff x="1474959" y="634435"/>
              <a:chExt cx="1268790" cy="212100"/>
            </a:xfrm>
            <a:solidFill>
              <a:schemeClr val="tx2"/>
            </a:solidFill>
          </p:grpSpPr>
          <p:sp>
            <p:nvSpPr>
              <p:cNvPr id="217" name="Freeform 216">
                <a:extLst>
                  <a:ext uri="{FF2B5EF4-FFF2-40B4-BE49-F238E27FC236}">
                    <a16:creationId xmlns:a16="http://schemas.microsoft.com/office/drawing/2014/main" id="{B02DED77-009E-E46B-524E-B867DA227566}"/>
                  </a:ext>
                </a:extLst>
              </p:cNvPr>
              <p:cNvSpPr>
                <a:spLocks/>
              </p:cNvSpPr>
              <p:nvPr/>
            </p:nvSpPr>
            <p:spPr>
              <a:xfrm>
                <a:off x="1829068" y="637419"/>
                <a:ext cx="150754" cy="206145"/>
              </a:xfrm>
              <a:custGeom>
                <a:avLst/>
                <a:gdLst>
                  <a:gd name="connsiteX0" fmla="*/ 26562 w 150754"/>
                  <a:gd name="connsiteY0" fmla="*/ 118790 h 206145"/>
                  <a:gd name="connsiteX1" fmla="*/ 26562 w 150754"/>
                  <a:gd name="connsiteY1" fmla="*/ 206056 h 206145"/>
                  <a:gd name="connsiteX2" fmla="*/ 0 w 150754"/>
                  <a:gd name="connsiteY2" fmla="*/ 206056 h 206145"/>
                  <a:gd name="connsiteX3" fmla="*/ 0 w 150754"/>
                  <a:gd name="connsiteY3" fmla="*/ 0 h 206145"/>
                  <a:gd name="connsiteX4" fmla="*/ 76784 w 150754"/>
                  <a:gd name="connsiteY4" fmla="*/ 0 h 206145"/>
                  <a:gd name="connsiteX5" fmla="*/ 144462 w 150754"/>
                  <a:gd name="connsiteY5" fmla="*/ 59759 h 206145"/>
                  <a:gd name="connsiteX6" fmla="*/ 91926 w 150754"/>
                  <a:gd name="connsiteY6" fmla="*/ 117847 h 206145"/>
                  <a:gd name="connsiteX7" fmla="*/ 150755 w 150754"/>
                  <a:gd name="connsiteY7" fmla="*/ 206145 h 206145"/>
                  <a:gd name="connsiteX8" fmla="*/ 120368 w 150754"/>
                  <a:gd name="connsiteY8" fmla="*/ 206145 h 206145"/>
                  <a:gd name="connsiteX9" fmla="*/ 63215 w 150754"/>
                  <a:gd name="connsiteY9" fmla="*/ 118880 h 206145"/>
                  <a:gd name="connsiteX10" fmla="*/ 26562 w 150754"/>
                  <a:gd name="connsiteY10" fmla="*/ 118790 h 206145"/>
                  <a:gd name="connsiteX11" fmla="*/ 26562 w 150754"/>
                  <a:gd name="connsiteY11" fmla="*/ 96282 h 206145"/>
                  <a:gd name="connsiteX12" fmla="*/ 75978 w 150754"/>
                  <a:gd name="connsiteY12" fmla="*/ 96282 h 206145"/>
                  <a:gd name="connsiteX13" fmla="*/ 118066 w 150754"/>
                  <a:gd name="connsiteY13" fmla="*/ 59682 h 206145"/>
                  <a:gd name="connsiteX14" fmla="*/ 75978 w 150754"/>
                  <a:gd name="connsiteY14" fmla="*/ 23108 h 206145"/>
                  <a:gd name="connsiteX15" fmla="*/ 26562 w 150754"/>
                  <a:gd name="connsiteY15" fmla="*/ 23108 h 206145"/>
                  <a:gd name="connsiteX16" fmla="*/ 26562 w 150754"/>
                  <a:gd name="connsiteY16" fmla="*/ 96282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54" h="206145">
                    <a:moveTo>
                      <a:pt x="26562" y="118790"/>
                    </a:moveTo>
                    <a:lnTo>
                      <a:pt x="26562" y="206056"/>
                    </a:lnTo>
                    <a:lnTo>
                      <a:pt x="0" y="206056"/>
                    </a:lnTo>
                    <a:lnTo>
                      <a:pt x="0" y="0"/>
                    </a:lnTo>
                    <a:lnTo>
                      <a:pt x="76784" y="0"/>
                    </a:lnTo>
                    <a:cubicBezTo>
                      <a:pt x="118169" y="0"/>
                      <a:pt x="144462" y="20812"/>
                      <a:pt x="144462" y="59759"/>
                    </a:cubicBezTo>
                    <a:cubicBezTo>
                      <a:pt x="144462" y="94025"/>
                      <a:pt x="124256" y="113485"/>
                      <a:pt x="91926" y="117847"/>
                    </a:cubicBezTo>
                    <a:lnTo>
                      <a:pt x="150755" y="206145"/>
                    </a:lnTo>
                    <a:lnTo>
                      <a:pt x="120368" y="206145"/>
                    </a:lnTo>
                    <a:lnTo>
                      <a:pt x="63215" y="118880"/>
                    </a:lnTo>
                    <a:lnTo>
                      <a:pt x="26562" y="118790"/>
                    </a:lnTo>
                    <a:close/>
                    <a:moveTo>
                      <a:pt x="26562" y="96282"/>
                    </a:moveTo>
                    <a:lnTo>
                      <a:pt x="75978" y="96282"/>
                    </a:lnTo>
                    <a:cubicBezTo>
                      <a:pt x="103334" y="96282"/>
                      <a:pt x="118066" y="82522"/>
                      <a:pt x="118066" y="59682"/>
                    </a:cubicBezTo>
                    <a:cubicBezTo>
                      <a:pt x="118066" y="36842"/>
                      <a:pt x="103334" y="23108"/>
                      <a:pt x="75978" y="23108"/>
                    </a:cubicBezTo>
                    <a:lnTo>
                      <a:pt x="26562" y="23108"/>
                    </a:lnTo>
                    <a:lnTo>
                      <a:pt x="26562" y="96282"/>
                    </a:lnTo>
                    <a:close/>
                  </a:path>
                </a:pathLst>
              </a:custGeom>
              <a:grpFill/>
              <a:ln w="0" cap="flat">
                <a:no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C5FEE0E1-D6F9-55F4-2F38-336524016FF6}"/>
                  </a:ext>
                </a:extLst>
              </p:cNvPr>
              <p:cNvSpPr>
                <a:spLocks/>
              </p:cNvSpPr>
              <p:nvPr/>
            </p:nvSpPr>
            <p:spPr>
              <a:xfrm>
                <a:off x="2016450" y="637330"/>
                <a:ext cx="128118" cy="206158"/>
              </a:xfrm>
              <a:custGeom>
                <a:avLst/>
                <a:gdLst>
                  <a:gd name="connsiteX0" fmla="*/ 127351 w 128118"/>
                  <a:gd name="connsiteY0" fmla="*/ 0 h 206158"/>
                  <a:gd name="connsiteX1" fmla="*/ 127351 w 128118"/>
                  <a:gd name="connsiteY1" fmla="*/ 23516 h 206158"/>
                  <a:gd name="connsiteX2" fmla="*/ 26255 w 128118"/>
                  <a:gd name="connsiteY2" fmla="*/ 23516 h 206158"/>
                  <a:gd name="connsiteX3" fmla="*/ 26255 w 128118"/>
                  <a:gd name="connsiteY3" fmla="*/ 96244 h 206158"/>
                  <a:gd name="connsiteX4" fmla="*/ 108027 w 128118"/>
                  <a:gd name="connsiteY4" fmla="*/ 96244 h 206158"/>
                  <a:gd name="connsiteX5" fmla="*/ 108027 w 128118"/>
                  <a:gd name="connsiteY5" fmla="*/ 119823 h 206158"/>
                  <a:gd name="connsiteX6" fmla="*/ 26255 w 128118"/>
                  <a:gd name="connsiteY6" fmla="*/ 119823 h 206158"/>
                  <a:gd name="connsiteX7" fmla="*/ 26255 w 128118"/>
                  <a:gd name="connsiteY7" fmla="*/ 182336 h 206158"/>
                  <a:gd name="connsiteX8" fmla="*/ 128118 w 128118"/>
                  <a:gd name="connsiteY8" fmla="*/ 182336 h 206158"/>
                  <a:gd name="connsiteX9" fmla="*/ 128118 w 128118"/>
                  <a:gd name="connsiteY9" fmla="*/ 206158 h 206158"/>
                  <a:gd name="connsiteX10" fmla="*/ 0 w 128118"/>
                  <a:gd name="connsiteY10" fmla="*/ 206158 h 206158"/>
                  <a:gd name="connsiteX11" fmla="*/ 0 w 128118"/>
                  <a:gd name="connsiteY11" fmla="*/ 89 h 206158"/>
                  <a:gd name="connsiteX12" fmla="*/ 127351 w 128118"/>
                  <a:gd name="connsiteY12" fmla="*/ 0 h 20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118" h="206158">
                    <a:moveTo>
                      <a:pt x="127351" y="0"/>
                    </a:moveTo>
                    <a:lnTo>
                      <a:pt x="127351" y="23516"/>
                    </a:lnTo>
                    <a:lnTo>
                      <a:pt x="26255" y="23516"/>
                    </a:lnTo>
                    <a:lnTo>
                      <a:pt x="26255" y="96244"/>
                    </a:lnTo>
                    <a:lnTo>
                      <a:pt x="108027" y="96244"/>
                    </a:lnTo>
                    <a:lnTo>
                      <a:pt x="108027" y="119823"/>
                    </a:lnTo>
                    <a:lnTo>
                      <a:pt x="26255" y="119823"/>
                    </a:lnTo>
                    <a:lnTo>
                      <a:pt x="26255" y="182336"/>
                    </a:lnTo>
                    <a:lnTo>
                      <a:pt x="128118" y="182336"/>
                    </a:lnTo>
                    <a:lnTo>
                      <a:pt x="128118" y="206158"/>
                    </a:lnTo>
                    <a:lnTo>
                      <a:pt x="0" y="206158"/>
                    </a:lnTo>
                    <a:lnTo>
                      <a:pt x="0" y="89"/>
                    </a:lnTo>
                    <a:lnTo>
                      <a:pt x="127351" y="0"/>
                    </a:lnTo>
                    <a:close/>
                  </a:path>
                </a:pathLst>
              </a:custGeom>
              <a:grpFill/>
              <a:ln w="0"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29C974F5-D041-2D11-C630-61ECE08BA062}"/>
                  </a:ext>
                </a:extLst>
              </p:cNvPr>
              <p:cNvSpPr>
                <a:spLocks/>
              </p:cNvSpPr>
              <p:nvPr/>
            </p:nvSpPr>
            <p:spPr>
              <a:xfrm>
                <a:off x="2173675" y="637330"/>
                <a:ext cx="170717" cy="206145"/>
              </a:xfrm>
              <a:custGeom>
                <a:avLst/>
                <a:gdLst>
                  <a:gd name="connsiteX0" fmla="*/ 0 w 170717"/>
                  <a:gd name="connsiteY0" fmla="*/ 0 h 206145"/>
                  <a:gd name="connsiteX1" fmla="*/ 170718 w 170717"/>
                  <a:gd name="connsiteY1" fmla="*/ 0 h 206145"/>
                  <a:gd name="connsiteX2" fmla="*/ 147135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0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0" y="0"/>
                    </a:moveTo>
                    <a:lnTo>
                      <a:pt x="170718" y="0"/>
                    </a:lnTo>
                    <a:lnTo>
                      <a:pt x="147135" y="23516"/>
                    </a:lnTo>
                    <a:lnTo>
                      <a:pt x="98666" y="23516"/>
                    </a:lnTo>
                    <a:lnTo>
                      <a:pt x="98666" y="206145"/>
                    </a:lnTo>
                    <a:lnTo>
                      <a:pt x="72052" y="206145"/>
                    </a:lnTo>
                    <a:lnTo>
                      <a:pt x="72052" y="23516"/>
                    </a:lnTo>
                    <a:lnTo>
                      <a:pt x="0" y="23516"/>
                    </a:lnTo>
                    <a:lnTo>
                      <a:pt x="0" y="0"/>
                    </a:lnTo>
                    <a:close/>
                  </a:path>
                </a:pathLst>
              </a:custGeom>
              <a:grpFill/>
              <a:ln w="0" cap="flat">
                <a:noFill/>
                <a:prstDash val="solid"/>
                <a:miter/>
              </a:ln>
            </p:spPr>
            <p:txBody>
              <a:bodyPr rtlCol="0" anchor="ctr"/>
              <a:lstStyle/>
              <a:p>
                <a:endParaRPr lang="en-US" dirty="0"/>
              </a:p>
            </p:txBody>
          </p:sp>
          <p:sp>
            <p:nvSpPr>
              <p:cNvPr id="220" name="Freeform 219">
                <a:extLst>
                  <a:ext uri="{FF2B5EF4-FFF2-40B4-BE49-F238E27FC236}">
                    <a16:creationId xmlns:a16="http://schemas.microsoft.com/office/drawing/2014/main" id="{A8889457-36AE-946C-0626-365C1590A675}"/>
                  </a:ext>
                </a:extLst>
              </p:cNvPr>
              <p:cNvSpPr>
                <a:spLocks/>
              </p:cNvSpPr>
              <p:nvPr/>
            </p:nvSpPr>
            <p:spPr>
              <a:xfrm>
                <a:off x="2356786" y="637330"/>
                <a:ext cx="170692" cy="206145"/>
              </a:xfrm>
              <a:custGeom>
                <a:avLst/>
                <a:gdLst>
                  <a:gd name="connsiteX0" fmla="*/ 23557 w 170692"/>
                  <a:gd name="connsiteY0" fmla="*/ 0 h 206145"/>
                  <a:gd name="connsiteX1" fmla="*/ 170692 w 170692"/>
                  <a:gd name="connsiteY1" fmla="*/ 0 h 206145"/>
                  <a:gd name="connsiteX2" fmla="*/ 170692 w 170692"/>
                  <a:gd name="connsiteY2" fmla="*/ 23516 h 206145"/>
                  <a:gd name="connsiteX3" fmla="*/ 98640 w 170692"/>
                  <a:gd name="connsiteY3" fmla="*/ 23516 h 206145"/>
                  <a:gd name="connsiteX4" fmla="*/ 98640 w 170692"/>
                  <a:gd name="connsiteY4" fmla="*/ 206145 h 206145"/>
                  <a:gd name="connsiteX5" fmla="*/ 72052 w 170692"/>
                  <a:gd name="connsiteY5" fmla="*/ 206145 h 206145"/>
                  <a:gd name="connsiteX6" fmla="*/ 72052 w 170692"/>
                  <a:gd name="connsiteY6" fmla="*/ 23516 h 206145"/>
                  <a:gd name="connsiteX7" fmla="*/ 0 w 170692"/>
                  <a:gd name="connsiteY7" fmla="*/ 23516 h 206145"/>
                  <a:gd name="connsiteX8" fmla="*/ 23544 w 170692"/>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92" h="206145">
                    <a:moveTo>
                      <a:pt x="23557" y="0"/>
                    </a:moveTo>
                    <a:lnTo>
                      <a:pt x="170692" y="0"/>
                    </a:lnTo>
                    <a:lnTo>
                      <a:pt x="170692" y="23516"/>
                    </a:lnTo>
                    <a:lnTo>
                      <a:pt x="98640" y="23516"/>
                    </a:lnTo>
                    <a:lnTo>
                      <a:pt x="98640" y="206145"/>
                    </a:lnTo>
                    <a:lnTo>
                      <a:pt x="72052" y="206145"/>
                    </a:lnTo>
                    <a:lnTo>
                      <a:pt x="72052" y="23516"/>
                    </a:lnTo>
                    <a:lnTo>
                      <a:pt x="0" y="23516"/>
                    </a:lnTo>
                    <a:lnTo>
                      <a:pt x="23544" y="0"/>
                    </a:lnTo>
                    <a:close/>
                  </a:path>
                </a:pathLst>
              </a:custGeom>
              <a:grpFill/>
              <a:ln w="0" cap="flat">
                <a:no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6546693E-149B-D39E-4C25-E812B0AA0471}"/>
                  </a:ext>
                </a:extLst>
              </p:cNvPr>
              <p:cNvSpPr>
                <a:spLocks/>
              </p:cNvSpPr>
              <p:nvPr/>
            </p:nvSpPr>
            <p:spPr>
              <a:xfrm>
                <a:off x="1474959" y="637330"/>
                <a:ext cx="145153" cy="206183"/>
              </a:xfrm>
              <a:custGeom>
                <a:avLst/>
                <a:gdLst>
                  <a:gd name="connsiteX0" fmla="*/ 73753 w 145153"/>
                  <a:gd name="connsiteY0" fmla="*/ 183663 h 206183"/>
                  <a:gd name="connsiteX1" fmla="*/ 119550 w 145153"/>
                  <a:gd name="connsiteY1" fmla="*/ 150761 h 206183"/>
                  <a:gd name="connsiteX2" fmla="*/ 86555 w 145153"/>
                  <a:gd name="connsiteY2" fmla="*/ 118191 h 206183"/>
                  <a:gd name="connsiteX3" fmla="*/ 49505 w 145153"/>
                  <a:gd name="connsiteY3" fmla="*/ 108461 h 206183"/>
                  <a:gd name="connsiteX4" fmla="*/ 0 w 145153"/>
                  <a:gd name="connsiteY4" fmla="*/ 55397 h 206183"/>
                  <a:gd name="connsiteX5" fmla="*/ 68011 w 145153"/>
                  <a:gd name="connsiteY5" fmla="*/ 0 h 206183"/>
                  <a:gd name="connsiteX6" fmla="*/ 139424 w 145153"/>
                  <a:gd name="connsiteY6" fmla="*/ 0 h 206183"/>
                  <a:gd name="connsiteX7" fmla="*/ 115879 w 145153"/>
                  <a:gd name="connsiteY7" fmla="*/ 23516 h 206183"/>
                  <a:gd name="connsiteX8" fmla="*/ 68024 w 145153"/>
                  <a:gd name="connsiteY8" fmla="*/ 23516 h 206183"/>
                  <a:gd name="connsiteX9" fmla="*/ 25271 w 145153"/>
                  <a:gd name="connsiteY9" fmla="*/ 53395 h 206183"/>
                  <a:gd name="connsiteX10" fmla="*/ 58266 w 145153"/>
                  <a:gd name="connsiteY10" fmla="*/ 84970 h 206183"/>
                  <a:gd name="connsiteX11" fmla="*/ 93640 w 145153"/>
                  <a:gd name="connsiteY11" fmla="*/ 94063 h 206183"/>
                  <a:gd name="connsiteX12" fmla="*/ 145153 w 145153"/>
                  <a:gd name="connsiteY12" fmla="*/ 149460 h 206183"/>
                  <a:gd name="connsiteX13" fmla="*/ 73766 w 145153"/>
                  <a:gd name="connsiteY13" fmla="*/ 206184 h 206183"/>
                  <a:gd name="connsiteX14" fmla="*/ 1356 w 145153"/>
                  <a:gd name="connsiteY14" fmla="*/ 206184 h 206183"/>
                  <a:gd name="connsiteX15" fmla="*/ 1356 w 145153"/>
                  <a:gd name="connsiteY15" fmla="*/ 183675 h 206183"/>
                  <a:gd name="connsiteX16" fmla="*/ 73766 w 145153"/>
                  <a:gd name="connsiteY16" fmla="*/ 183675 h 2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5153" h="206183">
                    <a:moveTo>
                      <a:pt x="73753" y="183663"/>
                    </a:moveTo>
                    <a:cubicBezTo>
                      <a:pt x="100673" y="183663"/>
                      <a:pt x="119550" y="173601"/>
                      <a:pt x="119550" y="150761"/>
                    </a:cubicBezTo>
                    <a:cubicBezTo>
                      <a:pt x="119550" y="134642"/>
                      <a:pt x="110431" y="124248"/>
                      <a:pt x="86555" y="118191"/>
                    </a:cubicBezTo>
                    <a:lnTo>
                      <a:pt x="49505" y="108461"/>
                    </a:lnTo>
                    <a:cubicBezTo>
                      <a:pt x="20884" y="101064"/>
                      <a:pt x="0" y="86641"/>
                      <a:pt x="0" y="55397"/>
                    </a:cubicBezTo>
                    <a:cubicBezTo>
                      <a:pt x="0" y="20493"/>
                      <a:pt x="28954" y="0"/>
                      <a:pt x="68011" y="0"/>
                    </a:cubicBezTo>
                    <a:lnTo>
                      <a:pt x="139424" y="0"/>
                    </a:lnTo>
                    <a:lnTo>
                      <a:pt x="115879" y="23516"/>
                    </a:lnTo>
                    <a:lnTo>
                      <a:pt x="68024" y="23516"/>
                    </a:lnTo>
                    <a:cubicBezTo>
                      <a:pt x="43469" y="23516"/>
                      <a:pt x="25271" y="32239"/>
                      <a:pt x="25271" y="53395"/>
                    </a:cubicBezTo>
                    <a:cubicBezTo>
                      <a:pt x="25271" y="70853"/>
                      <a:pt x="36729" y="79244"/>
                      <a:pt x="58266" y="84970"/>
                    </a:cubicBezTo>
                    <a:lnTo>
                      <a:pt x="93640" y="94063"/>
                    </a:lnTo>
                    <a:cubicBezTo>
                      <a:pt x="126609" y="102454"/>
                      <a:pt x="145153" y="120244"/>
                      <a:pt x="145153" y="149460"/>
                    </a:cubicBezTo>
                    <a:cubicBezTo>
                      <a:pt x="145153" y="186736"/>
                      <a:pt x="114767" y="206184"/>
                      <a:pt x="73766" y="206184"/>
                    </a:cubicBezTo>
                    <a:lnTo>
                      <a:pt x="1356" y="206184"/>
                    </a:lnTo>
                    <a:lnTo>
                      <a:pt x="1356" y="183675"/>
                    </a:lnTo>
                    <a:lnTo>
                      <a:pt x="73766" y="183675"/>
                    </a:lnTo>
                    <a:close/>
                  </a:path>
                </a:pathLst>
              </a:custGeom>
              <a:grpFill/>
              <a:ln w="0" cap="flat">
                <a:noFill/>
                <a:prstDash val="solid"/>
                <a:miter/>
              </a:ln>
            </p:spPr>
            <p:txBody>
              <a:bodyPr rtlCol="0" anchor="ctr"/>
              <a:lstStyle/>
              <a:p>
                <a:endParaRPr lang="en-US" dirty="0"/>
              </a:p>
            </p:txBody>
          </p:sp>
          <p:sp>
            <p:nvSpPr>
              <p:cNvPr id="222" name="Freeform 221">
                <a:extLst>
                  <a:ext uri="{FF2B5EF4-FFF2-40B4-BE49-F238E27FC236}">
                    <a16:creationId xmlns:a16="http://schemas.microsoft.com/office/drawing/2014/main" id="{BE7BF594-8D11-E65D-8337-5427C9340F0E}"/>
                  </a:ext>
                </a:extLst>
              </p:cNvPr>
              <p:cNvSpPr>
                <a:spLocks/>
              </p:cNvSpPr>
              <p:nvPr/>
            </p:nvSpPr>
            <p:spPr>
              <a:xfrm>
                <a:off x="1626775" y="637330"/>
                <a:ext cx="170717" cy="206145"/>
              </a:xfrm>
              <a:custGeom>
                <a:avLst/>
                <a:gdLst>
                  <a:gd name="connsiteX0" fmla="*/ 23582 w 170717"/>
                  <a:gd name="connsiteY0" fmla="*/ 0 h 206145"/>
                  <a:gd name="connsiteX1" fmla="*/ 170718 w 170717"/>
                  <a:gd name="connsiteY1" fmla="*/ 0 h 206145"/>
                  <a:gd name="connsiteX2" fmla="*/ 170718 w 170717"/>
                  <a:gd name="connsiteY2" fmla="*/ 23516 h 206145"/>
                  <a:gd name="connsiteX3" fmla="*/ 98666 w 170717"/>
                  <a:gd name="connsiteY3" fmla="*/ 23516 h 206145"/>
                  <a:gd name="connsiteX4" fmla="*/ 98666 w 170717"/>
                  <a:gd name="connsiteY4" fmla="*/ 206145 h 206145"/>
                  <a:gd name="connsiteX5" fmla="*/ 72052 w 170717"/>
                  <a:gd name="connsiteY5" fmla="*/ 206145 h 206145"/>
                  <a:gd name="connsiteX6" fmla="*/ 72052 w 170717"/>
                  <a:gd name="connsiteY6" fmla="*/ 23516 h 206145"/>
                  <a:gd name="connsiteX7" fmla="*/ 0 w 170717"/>
                  <a:gd name="connsiteY7" fmla="*/ 23516 h 206145"/>
                  <a:gd name="connsiteX8" fmla="*/ 23582 w 170717"/>
                  <a:gd name="connsiteY8" fmla="*/ 0 h 20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717" h="206145">
                    <a:moveTo>
                      <a:pt x="23582" y="0"/>
                    </a:moveTo>
                    <a:lnTo>
                      <a:pt x="170718" y="0"/>
                    </a:lnTo>
                    <a:lnTo>
                      <a:pt x="170718" y="23516"/>
                    </a:lnTo>
                    <a:lnTo>
                      <a:pt x="98666" y="23516"/>
                    </a:lnTo>
                    <a:lnTo>
                      <a:pt x="98666" y="206145"/>
                    </a:lnTo>
                    <a:lnTo>
                      <a:pt x="72052" y="206145"/>
                    </a:lnTo>
                    <a:lnTo>
                      <a:pt x="72052" y="23516"/>
                    </a:lnTo>
                    <a:lnTo>
                      <a:pt x="0" y="23516"/>
                    </a:lnTo>
                    <a:lnTo>
                      <a:pt x="23582" y="0"/>
                    </a:lnTo>
                    <a:close/>
                  </a:path>
                </a:pathLst>
              </a:custGeom>
              <a:grpFill/>
              <a:ln w="0"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4958BA57-2444-1C35-DD09-D80F5451FF4C}"/>
                  </a:ext>
                </a:extLst>
              </p:cNvPr>
              <p:cNvSpPr>
                <a:spLocks/>
              </p:cNvSpPr>
              <p:nvPr/>
            </p:nvSpPr>
            <p:spPr>
              <a:xfrm>
                <a:off x="2531046" y="634435"/>
                <a:ext cx="212703" cy="212100"/>
              </a:xfrm>
              <a:custGeom>
                <a:avLst/>
                <a:gdLst>
                  <a:gd name="connsiteX0" fmla="*/ 106352 w 212703"/>
                  <a:gd name="connsiteY0" fmla="*/ 212101 h 212100"/>
                  <a:gd name="connsiteX1" fmla="*/ 0 w 212703"/>
                  <a:gd name="connsiteY1" fmla="*/ 106050 h 212100"/>
                  <a:gd name="connsiteX2" fmla="*/ 106352 w 212703"/>
                  <a:gd name="connsiteY2" fmla="*/ 0 h 212100"/>
                  <a:gd name="connsiteX3" fmla="*/ 212704 w 212703"/>
                  <a:gd name="connsiteY3" fmla="*/ 106050 h 212100"/>
                  <a:gd name="connsiteX4" fmla="*/ 106352 w 212703"/>
                  <a:gd name="connsiteY4" fmla="*/ 212101 h 212100"/>
                  <a:gd name="connsiteX5" fmla="*/ 106352 w 212703"/>
                  <a:gd name="connsiteY5" fmla="*/ 25747 h 212100"/>
                  <a:gd name="connsiteX6" fmla="*/ 25885 w 212703"/>
                  <a:gd name="connsiteY6" fmla="*/ 105987 h 212100"/>
                  <a:gd name="connsiteX7" fmla="*/ 106352 w 212703"/>
                  <a:gd name="connsiteY7" fmla="*/ 186226 h 212100"/>
                  <a:gd name="connsiteX8" fmla="*/ 186819 w 212703"/>
                  <a:gd name="connsiteY8" fmla="*/ 105987 h 212100"/>
                  <a:gd name="connsiteX9" fmla="*/ 186819 w 212703"/>
                  <a:gd name="connsiteY9" fmla="*/ 105987 h 212100"/>
                  <a:gd name="connsiteX10" fmla="*/ 106352 w 212703"/>
                  <a:gd name="connsiteY10" fmla="*/ 25747 h 2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03" h="212100">
                    <a:moveTo>
                      <a:pt x="106352" y="212101"/>
                    </a:moveTo>
                    <a:cubicBezTo>
                      <a:pt x="47613" y="212101"/>
                      <a:pt x="0" y="164623"/>
                      <a:pt x="0" y="106050"/>
                    </a:cubicBezTo>
                    <a:cubicBezTo>
                      <a:pt x="0" y="47478"/>
                      <a:pt x="47613" y="0"/>
                      <a:pt x="106352" y="0"/>
                    </a:cubicBezTo>
                    <a:cubicBezTo>
                      <a:pt x="165091" y="0"/>
                      <a:pt x="212704" y="47478"/>
                      <a:pt x="212704" y="106050"/>
                    </a:cubicBezTo>
                    <a:cubicBezTo>
                      <a:pt x="212601" y="164585"/>
                      <a:pt x="165040" y="212012"/>
                      <a:pt x="106352" y="212101"/>
                    </a:cubicBezTo>
                    <a:close/>
                    <a:moveTo>
                      <a:pt x="106352" y="25747"/>
                    </a:moveTo>
                    <a:cubicBezTo>
                      <a:pt x="61911" y="25747"/>
                      <a:pt x="25885" y="61671"/>
                      <a:pt x="25885" y="105987"/>
                    </a:cubicBezTo>
                    <a:cubicBezTo>
                      <a:pt x="25885" y="150302"/>
                      <a:pt x="61911" y="186226"/>
                      <a:pt x="106352" y="186226"/>
                    </a:cubicBezTo>
                    <a:cubicBezTo>
                      <a:pt x="150793" y="186226"/>
                      <a:pt x="186819" y="150302"/>
                      <a:pt x="186819" y="105987"/>
                    </a:cubicBezTo>
                    <a:lnTo>
                      <a:pt x="186819" y="105987"/>
                    </a:lnTo>
                    <a:cubicBezTo>
                      <a:pt x="186768" y="61697"/>
                      <a:pt x="150767" y="25798"/>
                      <a:pt x="106352" y="25747"/>
                    </a:cubicBezTo>
                    <a:close/>
                  </a:path>
                </a:pathLst>
              </a:custGeom>
              <a:grpFill/>
              <a:ln w="0" cap="flat">
                <a:noFill/>
                <a:prstDash val="solid"/>
                <a:miter/>
              </a:ln>
            </p:spPr>
            <p:txBody>
              <a:bodyPr rtlCol="0" anchor="ctr"/>
              <a:lstStyle/>
              <a:p>
                <a:endParaRPr lang="en-US" dirty="0"/>
              </a:p>
            </p:txBody>
          </p:sp>
        </p:grpSp>
        <p:grpSp>
          <p:nvGrpSpPr>
            <p:cNvPr id="213" name="Graphic 14">
              <a:extLst>
                <a:ext uri="{FF2B5EF4-FFF2-40B4-BE49-F238E27FC236}">
                  <a16:creationId xmlns:a16="http://schemas.microsoft.com/office/drawing/2014/main" id="{81519B24-8C43-BBD4-456C-DF6C3BC06B9B}"/>
                </a:ext>
              </a:extLst>
            </p:cNvPr>
            <p:cNvGrpSpPr>
              <a:grpSpLocks/>
            </p:cNvGrpSpPr>
            <p:nvPr/>
          </p:nvGrpSpPr>
          <p:grpSpPr>
            <a:xfrm>
              <a:off x="914400" y="611698"/>
              <a:ext cx="458824" cy="257563"/>
              <a:chOff x="914400" y="611698"/>
              <a:chExt cx="458824" cy="257563"/>
            </a:xfrm>
            <a:solidFill>
              <a:schemeClr val="accent1"/>
            </a:solidFill>
          </p:grpSpPr>
          <p:sp>
            <p:nvSpPr>
              <p:cNvPr id="214" name="Freeform 213">
                <a:extLst>
                  <a:ext uri="{FF2B5EF4-FFF2-40B4-BE49-F238E27FC236}">
                    <a16:creationId xmlns:a16="http://schemas.microsoft.com/office/drawing/2014/main" id="{1E644E7C-D895-19A1-E167-44BC49592060}"/>
                  </a:ext>
                </a:extLst>
              </p:cNvPr>
              <p:cNvSpPr>
                <a:spLocks/>
              </p:cNvSpPr>
              <p:nvPr/>
            </p:nvSpPr>
            <p:spPr>
              <a:xfrm>
                <a:off x="946666" y="807296"/>
                <a:ext cx="328493" cy="61964"/>
              </a:xfrm>
              <a:custGeom>
                <a:avLst/>
                <a:gdLst>
                  <a:gd name="connsiteX0" fmla="*/ 266327 w 328493"/>
                  <a:gd name="connsiteY0" fmla="*/ 61965 h 61964"/>
                  <a:gd name="connsiteX1" fmla="*/ 0 w 328493"/>
                  <a:gd name="connsiteY1" fmla="*/ 61965 h 61964"/>
                  <a:gd name="connsiteX2" fmla="*/ 62154 w 328493"/>
                  <a:gd name="connsiteY2" fmla="*/ 0 h 61964"/>
                  <a:gd name="connsiteX3" fmla="*/ 328493 w 328493"/>
                  <a:gd name="connsiteY3" fmla="*/ 0 h 61964"/>
                  <a:gd name="connsiteX4" fmla="*/ 266327 w 328493"/>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93" h="61964">
                    <a:moveTo>
                      <a:pt x="266327" y="61965"/>
                    </a:moveTo>
                    <a:lnTo>
                      <a:pt x="0" y="61965"/>
                    </a:lnTo>
                    <a:lnTo>
                      <a:pt x="62154" y="0"/>
                    </a:lnTo>
                    <a:lnTo>
                      <a:pt x="328493" y="0"/>
                    </a:lnTo>
                    <a:lnTo>
                      <a:pt x="266327" y="61965"/>
                    </a:lnTo>
                    <a:close/>
                  </a:path>
                </a:pathLst>
              </a:custGeom>
              <a:solidFill>
                <a:schemeClr val="accent1"/>
              </a:solidFill>
              <a:ln w="0" cap="flat">
                <a:no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8E9DC32C-75F1-5A24-F755-BD2E6F940C06}"/>
                  </a:ext>
                </a:extLst>
              </p:cNvPr>
              <p:cNvSpPr>
                <a:spLocks/>
              </p:cNvSpPr>
              <p:nvPr/>
            </p:nvSpPr>
            <p:spPr>
              <a:xfrm>
                <a:off x="914400" y="709484"/>
                <a:ext cx="458824" cy="61990"/>
              </a:xfrm>
              <a:custGeom>
                <a:avLst/>
                <a:gdLst>
                  <a:gd name="connsiteX0" fmla="*/ 396683 w 458824"/>
                  <a:gd name="connsiteY0" fmla="*/ 61990 h 61990"/>
                  <a:gd name="connsiteX1" fmla="*/ 0 w 458824"/>
                  <a:gd name="connsiteY1" fmla="*/ 61990 h 61990"/>
                  <a:gd name="connsiteX2" fmla="*/ 62141 w 458824"/>
                  <a:gd name="connsiteY2" fmla="*/ 0 h 61990"/>
                  <a:gd name="connsiteX3" fmla="*/ 458824 w 458824"/>
                  <a:gd name="connsiteY3" fmla="*/ 0 h 61990"/>
                  <a:gd name="connsiteX4" fmla="*/ 396683 w 458824"/>
                  <a:gd name="connsiteY4" fmla="*/ 61990 h 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24" h="61990">
                    <a:moveTo>
                      <a:pt x="396683" y="61990"/>
                    </a:moveTo>
                    <a:lnTo>
                      <a:pt x="0" y="61990"/>
                    </a:lnTo>
                    <a:lnTo>
                      <a:pt x="62141" y="0"/>
                    </a:lnTo>
                    <a:lnTo>
                      <a:pt x="458824" y="0"/>
                    </a:lnTo>
                    <a:lnTo>
                      <a:pt x="396683" y="61990"/>
                    </a:lnTo>
                    <a:close/>
                  </a:path>
                </a:pathLst>
              </a:custGeom>
              <a:solidFill>
                <a:schemeClr val="accent1"/>
              </a:solidFill>
              <a:ln w="0" cap="flat">
                <a:noFill/>
                <a:prstDash val="solid"/>
                <a:miter/>
              </a:ln>
            </p:spPr>
            <p:txBody>
              <a:bodyPr rtlCol="0" anchor="ctr"/>
              <a:lstStyle/>
              <a:p>
                <a:endParaRPr lang="en-US" dirty="0"/>
              </a:p>
            </p:txBody>
          </p:sp>
          <p:sp>
            <p:nvSpPr>
              <p:cNvPr id="216" name="Freeform 215">
                <a:extLst>
                  <a:ext uri="{FF2B5EF4-FFF2-40B4-BE49-F238E27FC236}">
                    <a16:creationId xmlns:a16="http://schemas.microsoft.com/office/drawing/2014/main" id="{E99DDB30-BC29-9B3F-860C-0D03C0ABAE85}"/>
                  </a:ext>
                </a:extLst>
              </p:cNvPr>
              <p:cNvSpPr>
                <a:spLocks/>
              </p:cNvSpPr>
              <p:nvPr/>
            </p:nvSpPr>
            <p:spPr>
              <a:xfrm>
                <a:off x="1012464" y="611698"/>
                <a:ext cx="338852" cy="61964"/>
              </a:xfrm>
              <a:custGeom>
                <a:avLst/>
                <a:gdLst>
                  <a:gd name="connsiteX0" fmla="*/ 276712 w 338852"/>
                  <a:gd name="connsiteY0" fmla="*/ 61965 h 61964"/>
                  <a:gd name="connsiteX1" fmla="*/ 0 w 338852"/>
                  <a:gd name="connsiteY1" fmla="*/ 61965 h 61964"/>
                  <a:gd name="connsiteX2" fmla="*/ 62166 w 338852"/>
                  <a:gd name="connsiteY2" fmla="*/ 0 h 61964"/>
                  <a:gd name="connsiteX3" fmla="*/ 338852 w 338852"/>
                  <a:gd name="connsiteY3" fmla="*/ 0 h 61964"/>
                  <a:gd name="connsiteX4" fmla="*/ 276712 w 338852"/>
                  <a:gd name="connsiteY4" fmla="*/ 61965 h 61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52" h="61964">
                    <a:moveTo>
                      <a:pt x="276712" y="61965"/>
                    </a:moveTo>
                    <a:lnTo>
                      <a:pt x="0" y="61965"/>
                    </a:lnTo>
                    <a:lnTo>
                      <a:pt x="62166" y="0"/>
                    </a:lnTo>
                    <a:lnTo>
                      <a:pt x="338852" y="0"/>
                    </a:lnTo>
                    <a:lnTo>
                      <a:pt x="276712" y="61965"/>
                    </a:lnTo>
                    <a:close/>
                  </a:path>
                </a:pathLst>
              </a:custGeom>
              <a:solidFill>
                <a:schemeClr val="accent1"/>
              </a:solidFill>
              <a:ln w="0"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8926003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A0DC-EFA8-FA1D-D972-A7F06FE33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B714B-6378-2BBF-A189-F7A3DB598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5C047-E0D5-B04F-9538-F71E3A17CF4A}"/>
              </a:ext>
            </a:extLst>
          </p:cNvPr>
          <p:cNvSpPr>
            <a:spLocks noGrp="1"/>
          </p:cNvSpPr>
          <p:nvPr>
            <p:ph type="dt" sz="half" idx="10"/>
          </p:nvPr>
        </p:nvSpPr>
        <p:spPr/>
        <p:txBody>
          <a:bodyPr/>
          <a:lstStyle/>
          <a:p>
            <a:fld id="{C80DD224-B562-4241-8340-EC0C1B34B3FB}" type="datetime1">
              <a:rPr lang="en-US" smtClean="0"/>
              <a:t>1/21/2026</a:t>
            </a:fld>
            <a:endParaRPr lang="en-US" dirty="0"/>
          </a:p>
        </p:txBody>
      </p:sp>
      <p:sp>
        <p:nvSpPr>
          <p:cNvPr id="5" name="Footer Placeholder 4">
            <a:extLst>
              <a:ext uri="{FF2B5EF4-FFF2-40B4-BE49-F238E27FC236}">
                <a16:creationId xmlns:a16="http://schemas.microsoft.com/office/drawing/2014/main" id="{08BA7CDD-6C96-F4CF-127D-2BFA82E66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C464F-8F5D-2E28-F3AE-B262E662F27D}"/>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360513401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Dark">
    <p:bg>
      <p:bgRef idx="1001">
        <a:schemeClr val="bg2"/>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B0812-8C86-B9F0-40D9-A246C2761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0C10E-2C01-05A2-1836-87176E7250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C1BB-252C-4F8B-5CFC-0627630D6C0D}"/>
              </a:ext>
            </a:extLst>
          </p:cNvPr>
          <p:cNvSpPr>
            <a:spLocks noGrp="1"/>
          </p:cNvSpPr>
          <p:nvPr>
            <p:ph type="dt" sz="half" idx="10"/>
          </p:nvPr>
        </p:nvSpPr>
        <p:spPr/>
        <p:txBody>
          <a:bodyPr/>
          <a:lstStyle/>
          <a:p>
            <a:fld id="{B67D3ACC-A01B-483A-A63B-298D12A365A6}" type="datetime1">
              <a:rPr lang="en-US" smtClean="0"/>
              <a:t>1/21/2026</a:t>
            </a:fld>
            <a:endParaRPr lang="en-US" dirty="0"/>
          </a:p>
        </p:txBody>
      </p:sp>
      <p:sp>
        <p:nvSpPr>
          <p:cNvPr id="5" name="Footer Placeholder 4">
            <a:extLst>
              <a:ext uri="{FF2B5EF4-FFF2-40B4-BE49-F238E27FC236}">
                <a16:creationId xmlns:a16="http://schemas.microsoft.com/office/drawing/2014/main" id="{4161494C-C745-1FF9-8EA8-A64F7F480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29D887-82E9-3A47-3E3E-8B3FFD83AF54}"/>
              </a:ext>
            </a:extLst>
          </p:cNvPr>
          <p:cNvSpPr>
            <a:spLocks noGrp="1"/>
          </p:cNvSpPr>
          <p:nvPr>
            <p:ph type="sldNum" sz="quarter" idx="12"/>
          </p:nvPr>
        </p:nvSpPr>
        <p:spPr/>
        <p:txBody>
          <a:bodyPr/>
          <a:lstStyle/>
          <a:p>
            <a:fld id="{ED73F545-69F6-C24B-A8F6-C857013384FD}" type="slidenum">
              <a:rPr lang="en-US" smtClean="0"/>
              <a:t>‹#›</a:t>
            </a:fld>
            <a:endParaRPr lang="en-US" dirty="0"/>
          </a:p>
        </p:txBody>
      </p:sp>
    </p:spTree>
    <p:extLst>
      <p:ext uri="{BB962C8B-B14F-4D97-AF65-F5344CB8AC3E}">
        <p14:creationId xmlns:p14="http://schemas.microsoft.com/office/powerpoint/2010/main" val="184327615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4DED9D4-E998-7E49-A654-7A702BDF6860}"/>
              </a:ext>
            </a:extLst>
          </p:cNvPr>
          <p:cNvSpPr>
            <a:spLocks noGrp="1"/>
          </p:cNvSpPr>
          <p:nvPr>
            <p:ph idx="10" hasCustomPrompt="1"/>
          </p:nvPr>
        </p:nvSpPr>
        <p:spPr>
          <a:xfrm>
            <a:off x="466725" y="914400"/>
            <a:ext cx="10515600" cy="505221"/>
          </a:xfrm>
          <a:prstGeom prst="rect">
            <a:avLst/>
          </a:prstGeom>
        </p:spPr>
        <p:txBody>
          <a:bodyPr lIns="0" tIns="0" rIns="0" bIns="0"/>
          <a:lstStyle>
            <a:lvl1pPr marL="0" indent="0">
              <a:lnSpc>
                <a:spcPct val="100000"/>
              </a:lnSpc>
              <a:spcBef>
                <a:spcPts val="0"/>
              </a:spcBef>
              <a:spcAft>
                <a:spcPts val="600"/>
              </a:spcAft>
              <a:buNone/>
              <a:defRPr sz="3200">
                <a:solidFill>
                  <a:schemeClr val="bg1"/>
                </a:solidFill>
                <a:latin typeface="Bio Sans ExtraLight" panose="020B0306020202040204" charset="0"/>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273D3833-6224-5245-8F5F-727C682785DE}"/>
              </a:ext>
            </a:extLst>
          </p:cNvPr>
          <p:cNvSpPr>
            <a:spLocks noGrp="1"/>
          </p:cNvSpPr>
          <p:nvPr>
            <p:ph sz="quarter" idx="11"/>
          </p:nvPr>
        </p:nvSpPr>
        <p:spPr>
          <a:xfrm>
            <a:off x="466725" y="1655884"/>
            <a:ext cx="10515599" cy="3830870"/>
          </a:xfrm>
          <a:prstGeom prst="rect">
            <a:avLst/>
          </a:prstGeom>
        </p:spPr>
        <p:txBody>
          <a:bodyPr lIns="0" tIns="0" rIns="0" bIns="0"/>
          <a:lstStyle>
            <a:lvl1pPr marL="228600" indent="-228600">
              <a:buClr>
                <a:srgbClr val="FD7250"/>
              </a:buClr>
              <a:buFont typeface="Wingdings" pitchFamily="2" charset="2"/>
              <a:buChar char="§"/>
              <a:defRPr b="0" i="0">
                <a:solidFill>
                  <a:schemeClr val="bg1"/>
                </a:solidFill>
                <a:latin typeface="Bio Sans Light" panose="020B0406020202040204" pitchFamily="34" charset="77"/>
              </a:defRPr>
            </a:lvl1pPr>
            <a:lvl2pPr marL="685800" indent="-228600">
              <a:buClr>
                <a:srgbClr val="FD7250"/>
              </a:buClr>
              <a:buFont typeface="Wingdings" pitchFamily="2" charset="2"/>
              <a:buChar char="§"/>
              <a:defRPr b="0" i="0">
                <a:solidFill>
                  <a:schemeClr val="bg1"/>
                </a:solidFill>
                <a:latin typeface="Bio Sans Light" panose="020B0406020202040204" pitchFamily="34" charset="77"/>
              </a:defRPr>
            </a:lvl2pPr>
            <a:lvl3pPr marL="1143000" indent="-228600">
              <a:buClr>
                <a:srgbClr val="FD7250"/>
              </a:buClr>
              <a:buFont typeface="Wingdings" pitchFamily="2" charset="2"/>
              <a:buChar char="§"/>
              <a:defRPr b="0" i="0">
                <a:solidFill>
                  <a:schemeClr val="bg1"/>
                </a:solidFill>
                <a:latin typeface="Bio Sans Light" panose="020B0406020202040204" pitchFamily="34" charset="77"/>
              </a:defRPr>
            </a:lvl3pPr>
            <a:lvl4pPr marL="1600200" indent="-228600">
              <a:buClr>
                <a:srgbClr val="FD7250"/>
              </a:buClr>
              <a:buFont typeface="Wingdings" pitchFamily="2" charset="2"/>
              <a:buChar char="§"/>
              <a:defRPr b="0" i="0">
                <a:solidFill>
                  <a:schemeClr val="bg1"/>
                </a:solidFill>
                <a:latin typeface="Bio Sans Light" panose="020B0406020202040204" pitchFamily="34" charset="77"/>
              </a:defRPr>
            </a:lvl4pPr>
            <a:lvl5pPr marL="2057400" indent="-228600">
              <a:buClr>
                <a:srgbClr val="FD7250"/>
              </a:buClr>
              <a:buFont typeface="Wingdings" pitchFamily="2" charset="2"/>
              <a:buChar char="§"/>
              <a:defRPr b="0" i="0">
                <a:solidFill>
                  <a:schemeClr val="bg1"/>
                </a:solidFill>
                <a:latin typeface="Bio Sans Light" panose="020B040602020204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48473C7-F081-DD44-83BA-F73A4B5C6604}"/>
              </a:ext>
            </a:extLst>
          </p:cNvPr>
          <p:cNvSpPr>
            <a:spLocks noGrp="1"/>
          </p:cNvSpPr>
          <p:nvPr>
            <p:ph sz="quarter" idx="12" hasCustomPrompt="1"/>
          </p:nvPr>
        </p:nvSpPr>
        <p:spPr>
          <a:xfrm>
            <a:off x="466725" y="200780"/>
            <a:ext cx="8151182" cy="214853"/>
          </a:xfrm>
          <a:prstGeom prst="rect">
            <a:avLst/>
          </a:prstGeom>
        </p:spPr>
        <p:txBody>
          <a:bodyPr lIns="0" tIns="0" rIns="0" bIns="0" anchor="t"/>
          <a:lstStyle>
            <a:lvl1pPr marL="0" indent="0">
              <a:buFontTx/>
              <a:buNone/>
              <a:defRPr lang="en-US" sz="1200" b="1" i="0" dirty="0">
                <a:solidFill>
                  <a:schemeClr val="bg1"/>
                </a:solidFill>
                <a:latin typeface="Bio Sans" panose="020B0506020202040204" pitchFamily="34" charset="77"/>
                <a:cs typeface="Arial" panose="020B0604020202020204" pitchFamily="34" charset="0"/>
              </a:defRPr>
            </a:lvl1pPr>
          </a:lstStyle>
          <a:p>
            <a:pPr marL="228600" lvl="0" indent="-228600">
              <a:lnSpc>
                <a:spcPct val="100000"/>
              </a:lnSpc>
              <a:spcBef>
                <a:spcPct val="0"/>
              </a:spcBef>
            </a:pPr>
            <a:r>
              <a:rPr lang="en-US"/>
              <a:t>SECTION TITLE</a:t>
            </a:r>
          </a:p>
        </p:txBody>
      </p:sp>
      <p:sp>
        <p:nvSpPr>
          <p:cNvPr id="11" name="Slide Number Placeholder 5">
            <a:extLst>
              <a:ext uri="{FF2B5EF4-FFF2-40B4-BE49-F238E27FC236}">
                <a16:creationId xmlns:a16="http://schemas.microsoft.com/office/drawing/2014/main" id="{C74493F1-4AE8-2C44-A15B-4E234A8444A8}"/>
              </a:ext>
            </a:extLst>
          </p:cNvPr>
          <p:cNvSpPr>
            <a:spLocks noGrp="1"/>
          </p:cNvSpPr>
          <p:nvPr>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cxnSp>
        <p:nvCxnSpPr>
          <p:cNvPr id="16" name="Straight Connector 15">
            <a:extLst>
              <a:ext uri="{FF2B5EF4-FFF2-40B4-BE49-F238E27FC236}">
                <a16:creationId xmlns:a16="http://schemas.microsoft.com/office/drawing/2014/main" id="{81567190-3F8F-5649-8311-378B1B0B4EFF}"/>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706311"/>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pos="528">
          <p15:clr>
            <a:srgbClr val="FBAE40"/>
          </p15:clr>
        </p15:guide>
        <p15:guide id="4" pos="7152">
          <p15:clr>
            <a:srgbClr val="FBAE40"/>
          </p15:clr>
        </p15:guide>
        <p15:guide id="5" orient="horz" pos="36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D905-2A11-AB48-E35F-9858A8F03B52}"/>
              </a:ext>
            </a:extLst>
          </p:cNvPr>
          <p:cNvSpPr>
            <a:spLocks noGrp="1"/>
          </p:cNvSpPr>
          <p:nvPr>
            <p:ph type="title" hasCustomPrompt="1"/>
          </p:nvPr>
        </p:nvSpPr>
        <p:spPr/>
        <p:txBody>
          <a:bodyPr/>
          <a:lstStyle/>
          <a:p>
            <a:r>
              <a:rPr lang="en-US" dirty="0"/>
              <a:t>Click to enter slide title</a:t>
            </a:r>
          </a:p>
        </p:txBody>
      </p:sp>
      <p:sp>
        <p:nvSpPr>
          <p:cNvPr id="3" name="Content Placeholder 2">
            <a:extLst>
              <a:ext uri="{FF2B5EF4-FFF2-40B4-BE49-F238E27FC236}">
                <a16:creationId xmlns:a16="http://schemas.microsoft.com/office/drawing/2014/main" id="{C8FCD590-00AE-0E3E-3C9D-CECE8DF0140F}"/>
              </a:ext>
            </a:extLst>
          </p:cNvPr>
          <p:cNvSpPr>
            <a:spLocks noGrp="1"/>
          </p:cNvSpPr>
          <p:nvPr>
            <p:ph idx="1" hasCustomPrompt="1"/>
          </p:nvPr>
        </p:nvSpPr>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38DE8E-5D4A-D290-7BE8-9D2F7EB96FD2}"/>
              </a:ext>
            </a:extLst>
          </p:cNvPr>
          <p:cNvSpPr>
            <a:spLocks noGrp="1"/>
          </p:cNvSpPr>
          <p:nvPr>
            <p:ph type="dt" sz="half" idx="10"/>
          </p:nvPr>
        </p:nvSpPr>
        <p:spPr/>
        <p:txBody>
          <a:bodyPr/>
          <a:lstStyle/>
          <a:p>
            <a:fld id="{DE652805-53BC-483B-8FD7-E0EA5C34E1F8}" type="datetime1">
              <a:rPr lang="en-US" smtClean="0"/>
              <a:t>1/21/2026</a:t>
            </a:fld>
            <a:endParaRPr lang="en-US" dirty="0"/>
          </a:p>
        </p:txBody>
      </p:sp>
      <p:sp>
        <p:nvSpPr>
          <p:cNvPr id="5" name="Footer Placeholder 4">
            <a:extLst>
              <a:ext uri="{FF2B5EF4-FFF2-40B4-BE49-F238E27FC236}">
                <a16:creationId xmlns:a16="http://schemas.microsoft.com/office/drawing/2014/main" id="{51D1A5FE-514F-7EAA-DB40-A3FFEA04E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90D508-FCEA-B241-7038-3A77C06785C7}"/>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7" name="Text Placeholder 7">
            <a:extLst>
              <a:ext uri="{FF2B5EF4-FFF2-40B4-BE49-F238E27FC236}">
                <a16:creationId xmlns:a16="http://schemas.microsoft.com/office/drawing/2014/main" id="{AFC72B20-2ED3-5451-BB1F-4FD051C7A91E}"/>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Tree>
    <p:extLst>
      <p:ext uri="{BB962C8B-B14F-4D97-AF65-F5344CB8AC3E}">
        <p14:creationId xmlns:p14="http://schemas.microsoft.com/office/powerpoint/2010/main" val="3487768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CB534BD-2634-2341-803A-C33313CAD963}"/>
              </a:ext>
            </a:extLst>
          </p:cNvPr>
          <p:cNvSpPr>
            <a:spLocks noGrp="1"/>
          </p:cNvSpPr>
          <p:nvPr>
            <p:ph idx="10" hasCustomPrompt="1"/>
          </p:nvPr>
        </p:nvSpPr>
        <p:spPr>
          <a:xfrm>
            <a:off x="466725" y="914400"/>
            <a:ext cx="10515600" cy="505221"/>
          </a:xfrm>
          <a:prstGeom prst="rect">
            <a:avLst/>
          </a:prstGeom>
        </p:spPr>
        <p:txBody>
          <a:bodyPr lIns="0" tIns="0" rIns="0" bIns="0"/>
          <a:lstStyle>
            <a:lvl1pPr marL="0" indent="0">
              <a:lnSpc>
                <a:spcPct val="100000"/>
              </a:lnSpc>
              <a:spcBef>
                <a:spcPts val="0"/>
              </a:spcBef>
              <a:spcAft>
                <a:spcPts val="600"/>
              </a:spcAft>
              <a:buNone/>
              <a:defRPr sz="3200">
                <a:solidFill>
                  <a:schemeClr val="bg1"/>
                </a:solidFill>
                <a:latin typeface="Bio Sans ExtraLight" panose="020B0306020202040204" charset="0"/>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sp>
        <p:nvSpPr>
          <p:cNvPr id="22" name="Content Placeholder 5">
            <a:extLst>
              <a:ext uri="{FF2B5EF4-FFF2-40B4-BE49-F238E27FC236}">
                <a16:creationId xmlns:a16="http://schemas.microsoft.com/office/drawing/2014/main" id="{F632386A-57FE-9C44-BE60-B3FE745082DD}"/>
              </a:ext>
            </a:extLst>
          </p:cNvPr>
          <p:cNvSpPr>
            <a:spLocks noGrp="1"/>
          </p:cNvSpPr>
          <p:nvPr>
            <p:ph sz="quarter" idx="11"/>
          </p:nvPr>
        </p:nvSpPr>
        <p:spPr>
          <a:xfrm>
            <a:off x="466725" y="1655884"/>
            <a:ext cx="4933949" cy="3830870"/>
          </a:xfrm>
          <a:prstGeom prst="rect">
            <a:avLst/>
          </a:prstGeom>
        </p:spPr>
        <p:txBody>
          <a:bodyPr lIns="0" tIns="0" rIns="0" bIns="0"/>
          <a:lstStyle>
            <a:lvl1pPr marL="228600" indent="-228600">
              <a:buClr>
                <a:srgbClr val="FD7250"/>
              </a:buClr>
              <a:buFont typeface="Wingdings" pitchFamily="2" charset="2"/>
              <a:buChar char="§"/>
              <a:defRPr b="0" i="0">
                <a:solidFill>
                  <a:schemeClr val="bg1"/>
                </a:solidFill>
                <a:latin typeface="Bio Sans Light" panose="020B0406020202040204" pitchFamily="34" charset="77"/>
              </a:defRPr>
            </a:lvl1pPr>
            <a:lvl2pPr marL="685800" indent="-228600">
              <a:buClr>
                <a:srgbClr val="FD7250"/>
              </a:buClr>
              <a:buFont typeface="Wingdings" pitchFamily="2" charset="2"/>
              <a:buChar char="§"/>
              <a:defRPr b="0" i="0">
                <a:solidFill>
                  <a:schemeClr val="bg1"/>
                </a:solidFill>
                <a:latin typeface="Bio Sans Light" panose="020B0406020202040204" pitchFamily="34" charset="77"/>
              </a:defRPr>
            </a:lvl2pPr>
            <a:lvl3pPr marL="1143000" indent="-228600">
              <a:buClr>
                <a:srgbClr val="FD7250"/>
              </a:buClr>
              <a:buFont typeface="Wingdings" pitchFamily="2" charset="2"/>
              <a:buChar char="§"/>
              <a:defRPr b="0" i="0">
                <a:solidFill>
                  <a:schemeClr val="bg1"/>
                </a:solidFill>
                <a:latin typeface="Bio Sans Light" panose="020B0406020202040204" pitchFamily="34" charset="77"/>
              </a:defRPr>
            </a:lvl3pPr>
            <a:lvl4pPr marL="1600200" indent="-228600">
              <a:buClr>
                <a:srgbClr val="FD7250"/>
              </a:buClr>
              <a:buFont typeface="Wingdings" pitchFamily="2" charset="2"/>
              <a:buChar char="§"/>
              <a:defRPr b="0" i="0">
                <a:solidFill>
                  <a:schemeClr val="bg1"/>
                </a:solidFill>
                <a:latin typeface="Bio Sans Light" panose="020B0406020202040204" pitchFamily="34" charset="77"/>
              </a:defRPr>
            </a:lvl4pPr>
            <a:lvl5pPr marL="2057400" indent="-228600">
              <a:buClr>
                <a:srgbClr val="FD7250"/>
              </a:buClr>
              <a:buFont typeface="Wingdings" pitchFamily="2" charset="2"/>
              <a:buChar char="§"/>
              <a:defRPr b="0" i="0">
                <a:solidFill>
                  <a:schemeClr val="bg1"/>
                </a:solidFill>
                <a:latin typeface="Bio Sans Light" panose="020B040602020204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5">
            <a:extLst>
              <a:ext uri="{FF2B5EF4-FFF2-40B4-BE49-F238E27FC236}">
                <a16:creationId xmlns:a16="http://schemas.microsoft.com/office/drawing/2014/main" id="{60E7AC6F-7131-364A-BC9C-40C1002A04A3}"/>
              </a:ext>
            </a:extLst>
          </p:cNvPr>
          <p:cNvSpPr>
            <a:spLocks noGrp="1"/>
          </p:cNvSpPr>
          <p:nvPr>
            <p:ph sz="quarter" idx="16"/>
          </p:nvPr>
        </p:nvSpPr>
        <p:spPr>
          <a:xfrm>
            <a:off x="6048374" y="1655884"/>
            <a:ext cx="4933949" cy="3830870"/>
          </a:xfrm>
          <a:prstGeom prst="rect">
            <a:avLst/>
          </a:prstGeom>
        </p:spPr>
        <p:txBody>
          <a:bodyPr lIns="0" tIns="0" rIns="0" bIns="0"/>
          <a:lstStyle>
            <a:lvl1pPr marL="228600" indent="-228600">
              <a:buClr>
                <a:srgbClr val="FD7250"/>
              </a:buClr>
              <a:buFont typeface="Wingdings" pitchFamily="2" charset="2"/>
              <a:buChar char="§"/>
              <a:defRPr b="0" i="0">
                <a:solidFill>
                  <a:schemeClr val="bg1"/>
                </a:solidFill>
                <a:latin typeface="Bio Sans Light" panose="020B0406020202040204" pitchFamily="34" charset="77"/>
              </a:defRPr>
            </a:lvl1pPr>
            <a:lvl2pPr marL="685800" indent="-228600">
              <a:buClr>
                <a:srgbClr val="FD7250"/>
              </a:buClr>
              <a:buFont typeface="Wingdings" pitchFamily="2" charset="2"/>
              <a:buChar char="§"/>
              <a:defRPr b="0" i="0">
                <a:solidFill>
                  <a:schemeClr val="bg1"/>
                </a:solidFill>
                <a:latin typeface="Bio Sans Light" panose="020B0406020202040204" pitchFamily="34" charset="77"/>
              </a:defRPr>
            </a:lvl2pPr>
            <a:lvl3pPr marL="1143000" indent="-228600">
              <a:buClr>
                <a:srgbClr val="FD7250"/>
              </a:buClr>
              <a:buFont typeface="Wingdings" pitchFamily="2" charset="2"/>
              <a:buChar char="§"/>
              <a:defRPr b="0" i="0">
                <a:solidFill>
                  <a:schemeClr val="bg1"/>
                </a:solidFill>
                <a:latin typeface="Bio Sans Light" panose="020B0406020202040204" pitchFamily="34" charset="77"/>
              </a:defRPr>
            </a:lvl3pPr>
            <a:lvl4pPr marL="1600200" indent="-228600">
              <a:buClr>
                <a:srgbClr val="FD7250"/>
              </a:buClr>
              <a:buFont typeface="Wingdings" pitchFamily="2" charset="2"/>
              <a:buChar char="§"/>
              <a:defRPr b="0" i="0">
                <a:solidFill>
                  <a:schemeClr val="bg1"/>
                </a:solidFill>
                <a:latin typeface="Bio Sans Light" panose="020B0406020202040204" pitchFamily="34" charset="77"/>
              </a:defRPr>
            </a:lvl4pPr>
            <a:lvl5pPr marL="2057400" indent="-228600">
              <a:buClr>
                <a:srgbClr val="FD7250"/>
              </a:buClr>
              <a:buFont typeface="Wingdings" pitchFamily="2" charset="2"/>
              <a:buChar char="§"/>
              <a:defRPr b="0" i="0">
                <a:solidFill>
                  <a:schemeClr val="bg1"/>
                </a:solidFill>
                <a:latin typeface="Bio Sans Light" panose="020B040602020204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13">
            <a:extLst>
              <a:ext uri="{FF2B5EF4-FFF2-40B4-BE49-F238E27FC236}">
                <a16:creationId xmlns:a16="http://schemas.microsoft.com/office/drawing/2014/main" id="{4EFA7F2B-BB15-894C-BE23-95E2BC771073}"/>
              </a:ext>
            </a:extLst>
          </p:cNvPr>
          <p:cNvSpPr>
            <a:spLocks noGrp="1"/>
          </p:cNvSpPr>
          <p:nvPr>
            <p:ph sz="quarter" idx="12" hasCustomPrompt="1"/>
          </p:nvPr>
        </p:nvSpPr>
        <p:spPr>
          <a:xfrm>
            <a:off x="466725" y="200780"/>
            <a:ext cx="8151182" cy="210036"/>
          </a:xfrm>
          <a:prstGeom prst="rect">
            <a:avLst/>
          </a:prstGeom>
        </p:spPr>
        <p:txBody>
          <a:bodyPr lIns="0" tIns="0" rIns="0" bIns="0" anchor="t"/>
          <a:lstStyle>
            <a:lvl1pPr marL="0" indent="0">
              <a:buFontTx/>
              <a:buNone/>
              <a:defRPr lang="en-US" sz="1200" b="1" i="0" dirty="0">
                <a:solidFill>
                  <a:schemeClr val="bg1"/>
                </a:solidFill>
                <a:latin typeface="Bio Sans" panose="020B0506020202040204" pitchFamily="34" charset="77"/>
                <a:cs typeface="Arial" panose="020B0604020202020204" pitchFamily="34" charset="0"/>
              </a:defRPr>
            </a:lvl1pPr>
          </a:lstStyle>
          <a:p>
            <a:pPr marL="228600" lvl="0" indent="-228600">
              <a:lnSpc>
                <a:spcPct val="100000"/>
              </a:lnSpc>
              <a:spcBef>
                <a:spcPct val="0"/>
              </a:spcBef>
            </a:pPr>
            <a:r>
              <a:rPr lang="en-US"/>
              <a:t>SECTION TITLE</a:t>
            </a:r>
          </a:p>
        </p:txBody>
      </p:sp>
      <p:sp>
        <p:nvSpPr>
          <p:cNvPr id="11" name="Slide Number Placeholder 5">
            <a:extLst>
              <a:ext uri="{FF2B5EF4-FFF2-40B4-BE49-F238E27FC236}">
                <a16:creationId xmlns:a16="http://schemas.microsoft.com/office/drawing/2014/main" id="{AAF47A77-8A15-EF41-8AEF-2B7B3170F24F}"/>
              </a:ext>
            </a:extLst>
          </p:cNvPr>
          <p:cNvSpPr>
            <a:spLocks noGrp="1"/>
          </p:cNvSpPr>
          <p:nvPr>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cxnSp>
        <p:nvCxnSpPr>
          <p:cNvPr id="14" name="Straight Connector 13">
            <a:extLst>
              <a:ext uri="{FF2B5EF4-FFF2-40B4-BE49-F238E27FC236}">
                <a16:creationId xmlns:a16="http://schemas.microsoft.com/office/drawing/2014/main" id="{2C7DC1B9-25F8-A544-B5A6-7192486ADF26}"/>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68299"/>
      </p:ext>
    </p:extLst>
  </p:cSld>
  <p:clrMapOvr>
    <a:masterClrMapping/>
  </p:clrMapOvr>
  <p:extLst>
    <p:ext uri="{DCECCB84-F9BA-43D5-87BE-67443E8EF086}">
      <p15:sldGuideLst xmlns:p15="http://schemas.microsoft.com/office/powerpoint/2012/main">
        <p15:guide id="1" orient="horz" pos="3600">
          <p15:clr>
            <a:srgbClr val="FBAE40"/>
          </p15:clr>
        </p15:guide>
        <p15:guide id="2" pos="3840">
          <p15:clr>
            <a:srgbClr val="FBAE40"/>
          </p15:clr>
        </p15:guide>
        <p15:guide id="3" pos="528">
          <p15:clr>
            <a:srgbClr val="FBAE40"/>
          </p15:clr>
        </p15:guide>
        <p15:guide id="4" pos="7152">
          <p15:clr>
            <a:srgbClr val="FBAE40"/>
          </p15:clr>
        </p15:guide>
        <p15:guide id="5"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D6782116-66E6-A14B-AF75-03AC4B1D4C13}"/>
              </a:ext>
            </a:extLst>
          </p:cNvPr>
          <p:cNvSpPr>
            <a:spLocks noGrp="1"/>
          </p:cNvSpPr>
          <p:nvPr>
            <p:ph idx="14" hasCustomPrompt="1"/>
          </p:nvPr>
        </p:nvSpPr>
        <p:spPr>
          <a:xfrm>
            <a:off x="466725" y="2286504"/>
            <a:ext cx="4933950" cy="3200250"/>
          </a:xfrm>
          <a:prstGeom prst="rect">
            <a:avLst/>
          </a:prstGeom>
        </p:spPr>
        <p:txBody>
          <a:bodyPr lIns="0" tIns="0" rIns="0" bIns="0"/>
          <a:lstStyle>
            <a:lvl1pPr marL="236538" indent="-236538">
              <a:lnSpc>
                <a:spcPct val="100000"/>
              </a:lnSpc>
              <a:spcBef>
                <a:spcPts val="0"/>
              </a:spcBef>
              <a:spcAft>
                <a:spcPts val="600"/>
              </a:spcAft>
              <a:buClr>
                <a:srgbClr val="F37252"/>
              </a:buClr>
              <a:buFont typeface="Wingdings" pitchFamily="2" charset="2"/>
              <a:buChar char="§"/>
              <a:tabLst/>
              <a:defRPr sz="2800" b="0" i="0">
                <a:solidFill>
                  <a:schemeClr val="bg1"/>
                </a:solidFill>
                <a:latin typeface="Bio Sans Light" panose="020B0406020202040204" pitchFamily="34" charset="77"/>
              </a:defRPr>
            </a:lvl1pPr>
            <a:lvl2pPr marL="6858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2pPr>
            <a:lvl3pPr marL="11430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3pPr>
            <a:lvl4pPr marL="16002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4pPr>
            <a:lvl5pPr marL="20574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6CB534BD-2634-2341-803A-C33313CAD963}"/>
              </a:ext>
            </a:extLst>
          </p:cNvPr>
          <p:cNvSpPr>
            <a:spLocks noGrp="1"/>
          </p:cNvSpPr>
          <p:nvPr>
            <p:ph idx="10" hasCustomPrompt="1"/>
          </p:nvPr>
        </p:nvSpPr>
        <p:spPr>
          <a:xfrm>
            <a:off x="466725" y="914400"/>
            <a:ext cx="10515600" cy="505221"/>
          </a:xfrm>
          <a:prstGeom prst="rect">
            <a:avLst/>
          </a:prstGeom>
        </p:spPr>
        <p:txBody>
          <a:bodyPr lIns="0" tIns="0" rIns="0" bIns="0"/>
          <a:lstStyle>
            <a:lvl1pPr marL="0" indent="0">
              <a:lnSpc>
                <a:spcPct val="100000"/>
              </a:lnSpc>
              <a:spcBef>
                <a:spcPts val="0"/>
              </a:spcBef>
              <a:spcAft>
                <a:spcPts val="600"/>
              </a:spcAft>
              <a:buNone/>
              <a:defRPr sz="3200">
                <a:solidFill>
                  <a:schemeClr val="bg1"/>
                </a:solidFill>
                <a:latin typeface="Bio Sans ExtraLight" panose="020B0306020202040204" charset="0"/>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235355DD-781B-0C4D-8874-9D00911C6559}"/>
              </a:ext>
            </a:extLst>
          </p:cNvPr>
          <p:cNvSpPr>
            <a:spLocks noGrp="1"/>
          </p:cNvSpPr>
          <p:nvPr>
            <p:ph idx="15" hasCustomPrompt="1"/>
          </p:nvPr>
        </p:nvSpPr>
        <p:spPr>
          <a:xfrm>
            <a:off x="6048375" y="2286504"/>
            <a:ext cx="4933950" cy="3200250"/>
          </a:xfrm>
          <a:prstGeom prst="rect">
            <a:avLst/>
          </a:prstGeom>
        </p:spPr>
        <p:txBody>
          <a:bodyPr lIns="0" tIns="0" rIns="0" bIns="0"/>
          <a:lstStyle>
            <a:lvl1pPr marL="236538" indent="-236538">
              <a:lnSpc>
                <a:spcPct val="100000"/>
              </a:lnSpc>
              <a:spcBef>
                <a:spcPts val="0"/>
              </a:spcBef>
              <a:spcAft>
                <a:spcPts val="600"/>
              </a:spcAft>
              <a:buClr>
                <a:srgbClr val="F37252"/>
              </a:buClr>
              <a:buFont typeface="Wingdings" pitchFamily="2" charset="2"/>
              <a:buChar char="§"/>
              <a:tabLst/>
              <a:defRPr sz="2800" b="0" i="0">
                <a:solidFill>
                  <a:schemeClr val="bg1"/>
                </a:solidFill>
                <a:latin typeface="Bio Sans Light" panose="020B0406020202040204" pitchFamily="34" charset="77"/>
              </a:defRPr>
            </a:lvl1pPr>
            <a:lvl2pPr marL="6858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2pPr>
            <a:lvl3pPr marL="11430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3pPr>
            <a:lvl4pPr marL="16002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4pPr>
            <a:lvl5pPr marL="2057400" indent="-228600">
              <a:lnSpc>
                <a:spcPct val="100000"/>
              </a:lnSpc>
              <a:spcBef>
                <a:spcPts val="0"/>
              </a:spcBef>
              <a:spcAft>
                <a:spcPts val="600"/>
              </a:spcAft>
              <a:buClr>
                <a:srgbClr val="FD7250"/>
              </a:buClr>
              <a:buFont typeface="Wingdings" panose="05000000000000000000" pitchFamily="2" charset="2"/>
              <a:buChar char="§"/>
              <a:defRPr b="0" i="0">
                <a:solidFill>
                  <a:schemeClr val="bg1"/>
                </a:solidFill>
                <a:latin typeface="Bio Sans Light" panose="020B0406020202040204" pitchFamily="34" charset="77"/>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DDCA447E-FB99-9E47-BAB2-6EF0B4AD1B4A}"/>
              </a:ext>
            </a:extLst>
          </p:cNvPr>
          <p:cNvSpPr>
            <a:spLocks noGrp="1"/>
          </p:cNvSpPr>
          <p:nvPr>
            <p:ph idx="16" hasCustomPrompt="1"/>
          </p:nvPr>
        </p:nvSpPr>
        <p:spPr>
          <a:xfrm>
            <a:off x="466725" y="1656230"/>
            <a:ext cx="4933950" cy="360354"/>
          </a:xfrm>
          <a:prstGeom prst="rect">
            <a:avLst/>
          </a:prstGeom>
        </p:spPr>
        <p:txBody>
          <a:bodyPr lIns="0" tIns="0" rIns="0" bIns="0" anchor="b"/>
          <a:lstStyle>
            <a:lvl1pPr marL="0" indent="0">
              <a:lnSpc>
                <a:spcPct val="100000"/>
              </a:lnSpc>
              <a:spcBef>
                <a:spcPts val="0"/>
              </a:spcBef>
              <a:spcAft>
                <a:spcPts val="600"/>
              </a:spcAft>
              <a:buNone/>
              <a:defRPr sz="1800" b="0" i="0">
                <a:solidFill>
                  <a:schemeClr val="bg1"/>
                </a:solidFill>
                <a:latin typeface="Bio Sans" panose="020B0506020202040204" pitchFamily="34" charset="77"/>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cxnSp>
        <p:nvCxnSpPr>
          <p:cNvPr id="15" name="Straight Connector 14">
            <a:extLst>
              <a:ext uri="{FF2B5EF4-FFF2-40B4-BE49-F238E27FC236}">
                <a16:creationId xmlns:a16="http://schemas.microsoft.com/office/drawing/2014/main" id="{975728EC-1345-B64B-BD31-345AF9551F09}"/>
              </a:ext>
            </a:extLst>
          </p:cNvPr>
          <p:cNvCxnSpPr>
            <a:cxnSpLocks/>
          </p:cNvCxnSpPr>
          <p:nvPr userDrawn="1"/>
        </p:nvCxnSpPr>
        <p:spPr>
          <a:xfrm>
            <a:off x="466725" y="1656230"/>
            <a:ext cx="283714" cy="0"/>
          </a:xfrm>
          <a:prstGeom prst="line">
            <a:avLst/>
          </a:prstGeom>
          <a:ln w="25400">
            <a:solidFill>
              <a:srgbClr val="FD725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A4919E33-CB3C-6D49-9A42-9BFA3B1362B8}"/>
              </a:ext>
            </a:extLst>
          </p:cNvPr>
          <p:cNvSpPr>
            <a:spLocks noGrp="1"/>
          </p:cNvSpPr>
          <p:nvPr>
            <p:ph idx="17" hasCustomPrompt="1"/>
          </p:nvPr>
        </p:nvSpPr>
        <p:spPr>
          <a:xfrm>
            <a:off x="6048375" y="1656230"/>
            <a:ext cx="4933950" cy="360354"/>
          </a:xfrm>
          <a:prstGeom prst="rect">
            <a:avLst/>
          </a:prstGeom>
        </p:spPr>
        <p:txBody>
          <a:bodyPr lIns="0" tIns="0" rIns="0" bIns="0" anchor="b"/>
          <a:lstStyle>
            <a:lvl1pPr marL="0" indent="0">
              <a:lnSpc>
                <a:spcPct val="100000"/>
              </a:lnSpc>
              <a:spcBef>
                <a:spcPts val="0"/>
              </a:spcBef>
              <a:spcAft>
                <a:spcPts val="600"/>
              </a:spcAft>
              <a:buNone/>
              <a:defRPr sz="1800" b="0" i="0">
                <a:solidFill>
                  <a:schemeClr val="bg1"/>
                </a:solidFill>
                <a:latin typeface="Bio Sans" panose="020B0506020202040204" pitchFamily="34" charset="77"/>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A61C243C-5915-4A4A-AF47-160FCEA321E2}"/>
              </a:ext>
            </a:extLst>
          </p:cNvPr>
          <p:cNvCxnSpPr>
            <a:cxnSpLocks/>
          </p:cNvCxnSpPr>
          <p:nvPr userDrawn="1"/>
        </p:nvCxnSpPr>
        <p:spPr>
          <a:xfrm>
            <a:off x="6048375" y="1656230"/>
            <a:ext cx="283714" cy="0"/>
          </a:xfrm>
          <a:prstGeom prst="line">
            <a:avLst/>
          </a:prstGeom>
          <a:ln w="25400">
            <a:solidFill>
              <a:srgbClr val="FD7251"/>
            </a:solidFill>
          </a:ln>
        </p:spPr>
        <p:style>
          <a:lnRef idx="1">
            <a:schemeClr val="accent1"/>
          </a:lnRef>
          <a:fillRef idx="0">
            <a:schemeClr val="accent1"/>
          </a:fillRef>
          <a:effectRef idx="0">
            <a:schemeClr val="accent1"/>
          </a:effectRef>
          <a:fontRef idx="minor">
            <a:schemeClr val="tx1"/>
          </a:fontRef>
        </p:style>
      </p:cxnSp>
      <p:sp>
        <p:nvSpPr>
          <p:cNvPr id="26" name="Content Placeholder 13">
            <a:extLst>
              <a:ext uri="{FF2B5EF4-FFF2-40B4-BE49-F238E27FC236}">
                <a16:creationId xmlns:a16="http://schemas.microsoft.com/office/drawing/2014/main" id="{42C03415-A74B-4C40-9EB9-DF564F781094}"/>
              </a:ext>
            </a:extLst>
          </p:cNvPr>
          <p:cNvSpPr>
            <a:spLocks noGrp="1"/>
          </p:cNvSpPr>
          <p:nvPr>
            <p:ph sz="quarter" idx="12" hasCustomPrompt="1"/>
          </p:nvPr>
        </p:nvSpPr>
        <p:spPr>
          <a:xfrm>
            <a:off x="466725" y="200780"/>
            <a:ext cx="8151182" cy="210034"/>
          </a:xfrm>
          <a:prstGeom prst="rect">
            <a:avLst/>
          </a:prstGeom>
        </p:spPr>
        <p:txBody>
          <a:bodyPr lIns="0" tIns="0" rIns="0" bIns="0" anchor="t"/>
          <a:lstStyle>
            <a:lvl1pPr marL="0" indent="0">
              <a:buFontTx/>
              <a:buNone/>
              <a:defRPr lang="en-US" sz="1200" b="1" i="0" dirty="0">
                <a:solidFill>
                  <a:schemeClr val="bg1"/>
                </a:solidFill>
                <a:latin typeface="Bio Sans" panose="020B0506020202040204" pitchFamily="34" charset="77"/>
                <a:cs typeface="Arial" panose="020B0604020202020204" pitchFamily="34" charset="0"/>
              </a:defRPr>
            </a:lvl1pPr>
          </a:lstStyle>
          <a:p>
            <a:pPr marL="228600" lvl="0" indent="-228600">
              <a:lnSpc>
                <a:spcPct val="100000"/>
              </a:lnSpc>
              <a:spcBef>
                <a:spcPct val="0"/>
              </a:spcBef>
            </a:pPr>
            <a:r>
              <a:rPr lang="en-US"/>
              <a:t>SECTION TITLE</a:t>
            </a:r>
          </a:p>
        </p:txBody>
      </p:sp>
      <p:sp>
        <p:nvSpPr>
          <p:cNvPr id="14" name="Slide Number Placeholder 5">
            <a:extLst>
              <a:ext uri="{FF2B5EF4-FFF2-40B4-BE49-F238E27FC236}">
                <a16:creationId xmlns:a16="http://schemas.microsoft.com/office/drawing/2014/main" id="{4C6E7BDC-FC95-4049-BDD2-1097C60DBF0F}"/>
              </a:ext>
            </a:extLst>
          </p:cNvPr>
          <p:cNvSpPr>
            <a:spLocks noGrp="1"/>
          </p:cNvSpPr>
          <p:nvPr>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cxnSp>
        <p:nvCxnSpPr>
          <p:cNvPr id="24" name="Straight Connector 23">
            <a:extLst>
              <a:ext uri="{FF2B5EF4-FFF2-40B4-BE49-F238E27FC236}">
                <a16:creationId xmlns:a16="http://schemas.microsoft.com/office/drawing/2014/main" id="{023B5154-D452-1D47-9811-0FD5F4022090}"/>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944188"/>
      </p:ext>
    </p:extLst>
  </p:cSld>
  <p:clrMapOvr>
    <a:masterClrMapping/>
  </p:clrMapOvr>
  <p:extLst>
    <p:ext uri="{DCECCB84-F9BA-43D5-87BE-67443E8EF086}">
      <p15:sldGuideLst xmlns:p15="http://schemas.microsoft.com/office/powerpoint/2012/main">
        <p15:guide id="1" orient="horz" pos="3600">
          <p15:clr>
            <a:srgbClr val="FBAE40"/>
          </p15:clr>
        </p15:guide>
        <p15:guide id="2" pos="3840">
          <p15:clr>
            <a:srgbClr val="FBAE40"/>
          </p15:clr>
        </p15:guide>
        <p15:guide id="3" pos="528">
          <p15:clr>
            <a:srgbClr val="FBAE40"/>
          </p15:clr>
        </p15:guide>
        <p15:guide id="4" pos="7152">
          <p15:clr>
            <a:srgbClr val="FBAE40"/>
          </p15:clr>
        </p15:guide>
        <p15:guide id="5"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7922560-26B6-0C4C-97D5-CD68526DF99B}"/>
              </a:ext>
            </a:extLst>
          </p:cNvPr>
          <p:cNvSpPr>
            <a:spLocks noGrp="1"/>
          </p:cNvSpPr>
          <p:nvPr>
            <p:ph idx="10" hasCustomPrompt="1"/>
          </p:nvPr>
        </p:nvSpPr>
        <p:spPr>
          <a:xfrm>
            <a:off x="466725" y="914400"/>
            <a:ext cx="10515600" cy="505221"/>
          </a:xfrm>
          <a:prstGeom prst="rect">
            <a:avLst/>
          </a:prstGeom>
        </p:spPr>
        <p:txBody>
          <a:bodyPr lIns="0" tIns="0" rIns="0" bIns="0"/>
          <a:lstStyle>
            <a:lvl1pPr marL="0" indent="0">
              <a:lnSpc>
                <a:spcPct val="100000"/>
              </a:lnSpc>
              <a:spcBef>
                <a:spcPts val="0"/>
              </a:spcBef>
              <a:spcAft>
                <a:spcPts val="600"/>
              </a:spcAft>
              <a:buNone/>
              <a:defRPr sz="3200">
                <a:solidFill>
                  <a:schemeClr val="bg1"/>
                </a:solidFill>
                <a:latin typeface="Bio Sans ExtraLight" panose="020B0306020202040204" charset="0"/>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sp>
        <p:nvSpPr>
          <p:cNvPr id="17" name="Content Placeholder 13">
            <a:extLst>
              <a:ext uri="{FF2B5EF4-FFF2-40B4-BE49-F238E27FC236}">
                <a16:creationId xmlns:a16="http://schemas.microsoft.com/office/drawing/2014/main" id="{3387EE84-C3F1-E444-825F-431FA1A5FA54}"/>
              </a:ext>
            </a:extLst>
          </p:cNvPr>
          <p:cNvSpPr>
            <a:spLocks noGrp="1"/>
          </p:cNvSpPr>
          <p:nvPr>
            <p:ph sz="quarter" idx="12" hasCustomPrompt="1"/>
          </p:nvPr>
        </p:nvSpPr>
        <p:spPr>
          <a:xfrm>
            <a:off x="466725" y="200780"/>
            <a:ext cx="8151182" cy="210033"/>
          </a:xfrm>
          <a:prstGeom prst="rect">
            <a:avLst/>
          </a:prstGeom>
        </p:spPr>
        <p:txBody>
          <a:bodyPr lIns="0" tIns="0" rIns="0" bIns="0" anchor="t"/>
          <a:lstStyle>
            <a:lvl1pPr marL="0" indent="0">
              <a:buFontTx/>
              <a:buNone/>
              <a:defRPr lang="en-US" sz="1200" b="1" i="0" dirty="0">
                <a:solidFill>
                  <a:schemeClr val="bg1"/>
                </a:solidFill>
                <a:latin typeface="Bio Sans" panose="020B0506020202040204" pitchFamily="34" charset="77"/>
                <a:cs typeface="Arial" panose="020B0604020202020204" pitchFamily="34" charset="0"/>
              </a:defRPr>
            </a:lvl1pPr>
          </a:lstStyle>
          <a:p>
            <a:pPr marL="228600" lvl="0" indent="-228600">
              <a:lnSpc>
                <a:spcPct val="100000"/>
              </a:lnSpc>
              <a:spcBef>
                <a:spcPct val="0"/>
              </a:spcBef>
            </a:pPr>
            <a:r>
              <a:rPr lang="en-US"/>
              <a:t>SECTION TITLE</a:t>
            </a:r>
          </a:p>
        </p:txBody>
      </p:sp>
      <p:sp>
        <p:nvSpPr>
          <p:cNvPr id="9" name="Slide Number Placeholder 5">
            <a:extLst>
              <a:ext uri="{FF2B5EF4-FFF2-40B4-BE49-F238E27FC236}">
                <a16:creationId xmlns:a16="http://schemas.microsoft.com/office/drawing/2014/main" id="{B55859B4-EBC7-DC47-AF04-34194510D2AE}"/>
              </a:ext>
            </a:extLst>
          </p:cNvPr>
          <p:cNvSpPr>
            <a:spLocks noGrp="1"/>
          </p:cNvSpPr>
          <p:nvPr>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cxnSp>
        <p:nvCxnSpPr>
          <p:cNvPr id="13" name="Straight Connector 12">
            <a:extLst>
              <a:ext uri="{FF2B5EF4-FFF2-40B4-BE49-F238E27FC236}">
                <a16:creationId xmlns:a16="http://schemas.microsoft.com/office/drawing/2014/main" id="{E685D2F2-FCE4-6541-A8B0-74B5DBB77A16}"/>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886301"/>
      </p:ext>
    </p:extLst>
  </p:cSld>
  <p:clrMapOvr>
    <a:masterClrMapping/>
  </p:clrMapOvr>
  <p:extLst>
    <p:ext uri="{DCECCB84-F9BA-43D5-87BE-67443E8EF086}">
      <p15:sldGuideLst xmlns:p15="http://schemas.microsoft.com/office/powerpoint/2012/main">
        <p15:guide id="1" orient="horz" pos="3576">
          <p15:clr>
            <a:srgbClr val="FBAE40"/>
          </p15:clr>
        </p15:guide>
        <p15:guide id="2" pos="3840">
          <p15:clr>
            <a:srgbClr val="FBAE40"/>
          </p15:clr>
        </p15:guide>
        <p15:guide id="3" pos="528">
          <p15:clr>
            <a:srgbClr val="FBAE40"/>
          </p15:clr>
        </p15:guide>
        <p15:guide id="4" pos="71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95967B-E786-BF47-B1CE-7ED396EB1D93}"/>
              </a:ext>
            </a:extLst>
          </p:cNvPr>
          <p:cNvSpPr>
            <a:spLocks noGrp="1"/>
          </p:cNvSpPr>
          <p:nvPr>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cxnSp>
        <p:nvCxnSpPr>
          <p:cNvPr id="10" name="Straight Connector 9">
            <a:extLst>
              <a:ext uri="{FF2B5EF4-FFF2-40B4-BE49-F238E27FC236}">
                <a16:creationId xmlns:a16="http://schemas.microsoft.com/office/drawing/2014/main" id="{0025F9D0-747B-5C48-900E-3DA8177C85B6}"/>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052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8399EA-5376-A74D-8FA0-D9B23579169B}"/>
              </a:ext>
            </a:extLst>
          </p:cNvPr>
          <p:cNvSpPr>
            <a:spLocks noGrp="1"/>
          </p:cNvSpPr>
          <p:nvPr>
            <p:ph type="body" sz="quarter" idx="10"/>
          </p:nvPr>
        </p:nvSpPr>
        <p:spPr>
          <a:xfrm>
            <a:off x="466725" y="1655883"/>
            <a:ext cx="4117801" cy="4281453"/>
          </a:xfrm>
          <a:prstGeom prst="rect">
            <a:avLst/>
          </a:prstGeom>
        </p:spPr>
        <p:txBody>
          <a:bodyPr lIns="0" tIns="0" rIns="0" bIns="0"/>
          <a:lstStyle>
            <a:lvl1pPr marL="0" indent="0">
              <a:buNone/>
              <a:defRPr sz="1600" b="0" i="0">
                <a:solidFill>
                  <a:schemeClr val="bg1"/>
                </a:solidFill>
                <a:latin typeface="Bio Sans" panose="020B0506020202040204" pitchFamily="34" charset="77"/>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Edit Master text styles</a:t>
            </a:r>
          </a:p>
        </p:txBody>
      </p:sp>
      <p:sp>
        <p:nvSpPr>
          <p:cNvPr id="12" name="Content Placeholder 2">
            <a:extLst>
              <a:ext uri="{FF2B5EF4-FFF2-40B4-BE49-F238E27FC236}">
                <a16:creationId xmlns:a16="http://schemas.microsoft.com/office/drawing/2014/main" id="{67BBE371-65C7-5A42-AAE0-92A100D6E716}"/>
              </a:ext>
            </a:extLst>
          </p:cNvPr>
          <p:cNvSpPr>
            <a:spLocks noGrp="1"/>
          </p:cNvSpPr>
          <p:nvPr>
            <p:ph idx="11" hasCustomPrompt="1"/>
          </p:nvPr>
        </p:nvSpPr>
        <p:spPr>
          <a:xfrm>
            <a:off x="466725" y="914400"/>
            <a:ext cx="10515600" cy="505221"/>
          </a:xfrm>
          <a:prstGeom prst="rect">
            <a:avLst/>
          </a:prstGeom>
        </p:spPr>
        <p:txBody>
          <a:bodyPr lIns="0" tIns="0" rIns="0" bIns="0"/>
          <a:lstStyle>
            <a:lvl1pPr marL="0" indent="0">
              <a:lnSpc>
                <a:spcPct val="100000"/>
              </a:lnSpc>
              <a:spcBef>
                <a:spcPts val="0"/>
              </a:spcBef>
              <a:spcAft>
                <a:spcPts val="600"/>
              </a:spcAft>
              <a:buNone/>
              <a:defRPr sz="3200">
                <a:solidFill>
                  <a:schemeClr val="bg1"/>
                </a:solidFill>
                <a:latin typeface="Bio Sans ExtraLight" panose="020B0306020202040204" charset="0"/>
              </a:defRPr>
            </a:lvl1pPr>
            <a:lvl2pPr marL="6858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2pPr>
            <a:lvl3pPr marL="11430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3pPr>
            <a:lvl4pPr marL="16002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4pPr>
            <a:lvl5pPr marL="2057400" indent="-228600">
              <a:lnSpc>
                <a:spcPct val="100000"/>
              </a:lnSpc>
              <a:spcBef>
                <a:spcPts val="0"/>
              </a:spcBef>
              <a:spcAft>
                <a:spcPts val="600"/>
              </a:spcAft>
              <a:buClr>
                <a:srgbClr val="FD7250"/>
              </a:buClr>
              <a:buFont typeface="Wingdings" panose="05000000000000000000" pitchFamily="2" charset="2"/>
              <a:buChar char="§"/>
              <a:defRPr>
                <a:solidFill>
                  <a:srgbClr val="2C4146"/>
                </a:solidFill>
                <a:latin typeface="Bio Sans ExtraLight" panose="020B0306020202040204" charset="0"/>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6DA27963-9C42-7642-864C-1D71F76F5290}"/>
              </a:ext>
            </a:extLst>
          </p:cNvPr>
          <p:cNvSpPr>
            <a:spLocks noGrp="1"/>
          </p:cNvSpPr>
          <p:nvPr>
            <p:ph type="pic" sz="quarter" idx="12"/>
          </p:nvPr>
        </p:nvSpPr>
        <p:spPr>
          <a:xfrm>
            <a:off x="5010150" y="1655883"/>
            <a:ext cx="5972175" cy="4281453"/>
          </a:xfrm>
          <a:prstGeom prst="rect">
            <a:avLst/>
          </a:prstGeom>
        </p:spPr>
        <p:txBody>
          <a:bodyPr/>
          <a:lstStyle>
            <a:lvl1pPr marL="0" indent="0">
              <a:buNone/>
              <a:defRPr>
                <a:solidFill>
                  <a:srgbClr val="2C4146"/>
                </a:solidFill>
              </a:defRPr>
            </a:lvl1pPr>
          </a:lstStyle>
          <a:p>
            <a:endParaRPr lang="en-US" dirty="0"/>
          </a:p>
        </p:txBody>
      </p:sp>
      <p:sp>
        <p:nvSpPr>
          <p:cNvPr id="16" name="Content Placeholder 13">
            <a:extLst>
              <a:ext uri="{FF2B5EF4-FFF2-40B4-BE49-F238E27FC236}">
                <a16:creationId xmlns:a16="http://schemas.microsoft.com/office/drawing/2014/main" id="{7381A4A3-13BA-9041-935D-18469DA517C2}"/>
              </a:ext>
            </a:extLst>
          </p:cNvPr>
          <p:cNvSpPr>
            <a:spLocks noGrp="1"/>
          </p:cNvSpPr>
          <p:nvPr>
            <p:ph sz="quarter" idx="13" hasCustomPrompt="1"/>
          </p:nvPr>
        </p:nvSpPr>
        <p:spPr>
          <a:xfrm>
            <a:off x="466725" y="200780"/>
            <a:ext cx="8151182" cy="210034"/>
          </a:xfrm>
          <a:prstGeom prst="rect">
            <a:avLst/>
          </a:prstGeom>
        </p:spPr>
        <p:txBody>
          <a:bodyPr lIns="0" tIns="0" rIns="0" bIns="0" anchor="t"/>
          <a:lstStyle>
            <a:lvl1pPr marL="0" indent="0">
              <a:buFontTx/>
              <a:buNone/>
              <a:defRPr lang="en-US" sz="1200" b="1" i="0" dirty="0">
                <a:solidFill>
                  <a:schemeClr val="bg1"/>
                </a:solidFill>
                <a:latin typeface="Bio Sans" panose="020B0506020202040204" pitchFamily="34" charset="77"/>
                <a:cs typeface="Arial" panose="020B0604020202020204" pitchFamily="34" charset="0"/>
              </a:defRPr>
            </a:lvl1pPr>
          </a:lstStyle>
          <a:p>
            <a:pPr marL="228600" lvl="0" indent="-228600">
              <a:lnSpc>
                <a:spcPct val="100000"/>
              </a:lnSpc>
              <a:spcBef>
                <a:spcPct val="0"/>
              </a:spcBef>
            </a:pPr>
            <a:r>
              <a:rPr lang="en-US"/>
              <a:t>SECTION TITLE</a:t>
            </a:r>
          </a:p>
        </p:txBody>
      </p:sp>
      <p:sp>
        <p:nvSpPr>
          <p:cNvPr id="11" name="Slide Number Placeholder 5">
            <a:extLst>
              <a:ext uri="{FF2B5EF4-FFF2-40B4-BE49-F238E27FC236}">
                <a16:creationId xmlns:a16="http://schemas.microsoft.com/office/drawing/2014/main" id="{0580A7C1-CA46-3C44-A6F6-949D7E4F4AE1}"/>
              </a:ext>
            </a:extLst>
          </p:cNvPr>
          <p:cNvSpPr>
            <a:spLocks noGrp="1"/>
          </p:cNvSpPr>
          <p:nvPr>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cxnSp>
        <p:nvCxnSpPr>
          <p:cNvPr id="17" name="Straight Connector 16">
            <a:extLst>
              <a:ext uri="{FF2B5EF4-FFF2-40B4-BE49-F238E27FC236}">
                <a16:creationId xmlns:a16="http://schemas.microsoft.com/office/drawing/2014/main" id="{4AFD016F-F9D1-4B4B-88C4-8F360E05F1BE}"/>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245465"/>
      </p:ext>
    </p:extLst>
  </p:cSld>
  <p:clrMapOvr>
    <a:masterClrMapping/>
  </p:clrMapOvr>
  <p:extLst>
    <p:ext uri="{DCECCB84-F9BA-43D5-87BE-67443E8EF086}">
      <p15:sldGuideLst xmlns:p15="http://schemas.microsoft.com/office/powerpoint/2012/main">
        <p15:guide id="1" orient="horz" pos="3576">
          <p15:clr>
            <a:srgbClr val="FBAE40"/>
          </p15:clr>
        </p15:guide>
        <p15:guide id="2" pos="3840">
          <p15:clr>
            <a:srgbClr val="FBAE40"/>
          </p15:clr>
        </p15:guide>
        <p15:guide id="3" pos="528">
          <p15:clr>
            <a:srgbClr val="FBAE40"/>
          </p15:clr>
        </p15:guide>
        <p15:guide id="4" pos="71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96FC-A085-4825-8CEC-EC9FA8C45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7EF3DD-CC7F-475E-8D9E-DA7CD416D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246BF8B7-308F-4CA4-A416-012321B034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972D37-26ED-496B-99A0-FF3433C0046C}"/>
              </a:ext>
            </a:extLst>
          </p:cNvPr>
          <p:cNvSpPr>
            <a:spLocks noGrp="1"/>
          </p:cNvSpPr>
          <p:nvPr>
            <p:ph type="sldNum" sz="quarter" idx="12"/>
          </p:nvPr>
        </p:nvSpPr>
        <p:spPr/>
        <p:txBody>
          <a:bodyPr/>
          <a:lstStyle/>
          <a:p>
            <a:fld id="{5FE5F958-8263-4536-9A39-533954E6E428}" type="slidenum">
              <a:rPr lang="en-US" smtClean="0"/>
              <a:t>‹#›</a:t>
            </a:fld>
            <a:endParaRPr lang="en-US" dirty="0"/>
          </a:p>
        </p:txBody>
      </p:sp>
    </p:spTree>
    <p:extLst>
      <p:ext uri="{BB962C8B-B14F-4D97-AF65-F5344CB8AC3E}">
        <p14:creationId xmlns:p14="http://schemas.microsoft.com/office/powerpoint/2010/main" val="23726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1920239"/>
            <a:ext cx="53035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6035040" y="1920239"/>
            <a:ext cx="53035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A596005D-3A71-408C-A127-530B10AF31D7}"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Tree>
    <p:extLst>
      <p:ext uri="{BB962C8B-B14F-4D97-AF65-F5344CB8AC3E}">
        <p14:creationId xmlns:p14="http://schemas.microsoft.com/office/powerpoint/2010/main" val="38208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1920239"/>
            <a:ext cx="34747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4114800" y="1920239"/>
            <a:ext cx="34747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4E798CAC-9154-47E9-9B9B-BB68CBFDF846}"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
        <p:nvSpPr>
          <p:cNvPr id="8" name="Content Placeholder 3">
            <a:extLst>
              <a:ext uri="{FF2B5EF4-FFF2-40B4-BE49-F238E27FC236}">
                <a16:creationId xmlns:a16="http://schemas.microsoft.com/office/drawing/2014/main" id="{3A72D267-5015-F37F-ACD3-14229403AE24}"/>
              </a:ext>
            </a:extLst>
          </p:cNvPr>
          <p:cNvSpPr>
            <a:spLocks noGrp="1"/>
          </p:cNvSpPr>
          <p:nvPr>
            <p:ph sz="half" idx="14" hasCustomPrompt="1"/>
          </p:nvPr>
        </p:nvSpPr>
        <p:spPr>
          <a:xfrm>
            <a:off x="7863840" y="1920239"/>
            <a:ext cx="3474720" cy="4351338"/>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352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2C1C-C0D3-3B3F-3455-10B5CE6AB6A8}"/>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Text Placeholder 2">
            <a:extLst>
              <a:ext uri="{FF2B5EF4-FFF2-40B4-BE49-F238E27FC236}">
                <a16:creationId xmlns:a16="http://schemas.microsoft.com/office/drawing/2014/main" id="{AFB7EE5E-4DB4-47B6-0848-29E4AB9DCD01}"/>
              </a:ext>
            </a:extLst>
          </p:cNvPr>
          <p:cNvSpPr>
            <a:spLocks noGrp="1"/>
          </p:cNvSpPr>
          <p:nvPr>
            <p:ph type="body" idx="1" hasCustomPrompt="1"/>
          </p:nvPr>
        </p:nvSpPr>
        <p:spPr>
          <a:xfrm>
            <a:off x="365760" y="1920240"/>
            <a:ext cx="53035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4" name="Content Placeholder 3">
            <a:extLst>
              <a:ext uri="{FF2B5EF4-FFF2-40B4-BE49-F238E27FC236}">
                <a16:creationId xmlns:a16="http://schemas.microsoft.com/office/drawing/2014/main" id="{283709A5-D91E-7D8D-31C0-6CF173BCAB4D}"/>
              </a:ext>
            </a:extLst>
          </p:cNvPr>
          <p:cNvSpPr>
            <a:spLocks noGrp="1"/>
          </p:cNvSpPr>
          <p:nvPr>
            <p:ph sz="half" idx="2" hasCustomPrompt="1"/>
          </p:nvPr>
        </p:nvSpPr>
        <p:spPr>
          <a:xfrm>
            <a:off x="365760" y="2670048"/>
            <a:ext cx="53035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828AC4-8C97-9FB6-2A34-E1C2325AFCCC}"/>
              </a:ext>
            </a:extLst>
          </p:cNvPr>
          <p:cNvSpPr>
            <a:spLocks noGrp="1"/>
          </p:cNvSpPr>
          <p:nvPr>
            <p:ph type="dt" sz="half" idx="10"/>
          </p:nvPr>
        </p:nvSpPr>
        <p:spPr/>
        <p:txBody>
          <a:bodyPr/>
          <a:lstStyle/>
          <a:p>
            <a:fld id="{F8269887-F5D8-4D72-9A0D-B8564BF37251}" type="datetime1">
              <a:rPr lang="en-US" smtClean="0"/>
              <a:t>1/21/2026</a:t>
            </a:fld>
            <a:endParaRPr lang="en-US" dirty="0"/>
          </a:p>
        </p:txBody>
      </p:sp>
      <p:sp>
        <p:nvSpPr>
          <p:cNvPr id="8" name="Footer Placeholder 7">
            <a:extLst>
              <a:ext uri="{FF2B5EF4-FFF2-40B4-BE49-F238E27FC236}">
                <a16:creationId xmlns:a16="http://schemas.microsoft.com/office/drawing/2014/main" id="{8810B630-05C3-0654-F20E-F8AF07BC68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70BEB1-C80B-0E6E-1B9F-BFCECAB18716}"/>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0" name="Text Placeholder 7">
            <a:extLst>
              <a:ext uri="{FF2B5EF4-FFF2-40B4-BE49-F238E27FC236}">
                <a16:creationId xmlns:a16="http://schemas.microsoft.com/office/drawing/2014/main" id="{7890070C-0D07-337A-CCFD-8A5DE95A8F8E}"/>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cxnSp>
        <p:nvCxnSpPr>
          <p:cNvPr id="11" name="Straight Connector 10">
            <a:extLst>
              <a:ext uri="{FF2B5EF4-FFF2-40B4-BE49-F238E27FC236}">
                <a16:creationId xmlns:a16="http://schemas.microsoft.com/office/drawing/2014/main" id="{E0314426-CD67-7A97-89C0-16DB5D3AB541}"/>
              </a:ext>
            </a:extLst>
          </p:cNvPr>
          <p:cNvCxnSpPr>
            <a:cxnSpLocks/>
          </p:cNvCxnSpPr>
          <p:nvPr userDrawn="1"/>
        </p:nvCxnSpPr>
        <p:spPr>
          <a:xfrm>
            <a:off x="36576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175972AF-04E3-4019-5A9D-429E00EE3D65}"/>
              </a:ext>
            </a:extLst>
          </p:cNvPr>
          <p:cNvSpPr>
            <a:spLocks noGrp="1"/>
          </p:cNvSpPr>
          <p:nvPr>
            <p:ph type="body" idx="14" hasCustomPrompt="1"/>
          </p:nvPr>
        </p:nvSpPr>
        <p:spPr>
          <a:xfrm>
            <a:off x="6035040" y="1920240"/>
            <a:ext cx="53035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13" name="Content Placeholder 3">
            <a:extLst>
              <a:ext uri="{FF2B5EF4-FFF2-40B4-BE49-F238E27FC236}">
                <a16:creationId xmlns:a16="http://schemas.microsoft.com/office/drawing/2014/main" id="{BD7B2E87-6929-437B-226D-C6BF27CFA5F1}"/>
              </a:ext>
            </a:extLst>
          </p:cNvPr>
          <p:cNvSpPr>
            <a:spLocks noGrp="1"/>
          </p:cNvSpPr>
          <p:nvPr>
            <p:ph sz="half" idx="15" hasCustomPrompt="1"/>
          </p:nvPr>
        </p:nvSpPr>
        <p:spPr>
          <a:xfrm>
            <a:off x="6035040" y="2670048"/>
            <a:ext cx="53035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256525A-756F-BE73-630C-CCDABCE8648E}"/>
              </a:ext>
            </a:extLst>
          </p:cNvPr>
          <p:cNvCxnSpPr>
            <a:cxnSpLocks/>
          </p:cNvCxnSpPr>
          <p:nvPr userDrawn="1"/>
        </p:nvCxnSpPr>
        <p:spPr>
          <a:xfrm>
            <a:off x="6035040" y="267049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77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2C1C-C0D3-3B3F-3455-10B5CE6AB6A8}"/>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Text Placeholder 2">
            <a:extLst>
              <a:ext uri="{FF2B5EF4-FFF2-40B4-BE49-F238E27FC236}">
                <a16:creationId xmlns:a16="http://schemas.microsoft.com/office/drawing/2014/main" id="{AFB7EE5E-4DB4-47B6-0848-29E4AB9DCD01}"/>
              </a:ext>
            </a:extLst>
          </p:cNvPr>
          <p:cNvSpPr>
            <a:spLocks noGrp="1"/>
          </p:cNvSpPr>
          <p:nvPr>
            <p:ph type="body" idx="1" hasCustomPrompt="1"/>
          </p:nvPr>
        </p:nvSpPr>
        <p:spPr>
          <a:xfrm>
            <a:off x="365760" y="1920240"/>
            <a:ext cx="34747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4" name="Content Placeholder 3">
            <a:extLst>
              <a:ext uri="{FF2B5EF4-FFF2-40B4-BE49-F238E27FC236}">
                <a16:creationId xmlns:a16="http://schemas.microsoft.com/office/drawing/2014/main" id="{283709A5-D91E-7D8D-31C0-6CF173BCAB4D}"/>
              </a:ext>
            </a:extLst>
          </p:cNvPr>
          <p:cNvSpPr>
            <a:spLocks noGrp="1"/>
          </p:cNvSpPr>
          <p:nvPr>
            <p:ph sz="half" idx="2" hasCustomPrompt="1"/>
          </p:nvPr>
        </p:nvSpPr>
        <p:spPr>
          <a:xfrm>
            <a:off x="365760" y="2670048"/>
            <a:ext cx="34747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828AC4-8C97-9FB6-2A34-E1C2325AFCCC}"/>
              </a:ext>
            </a:extLst>
          </p:cNvPr>
          <p:cNvSpPr>
            <a:spLocks noGrp="1"/>
          </p:cNvSpPr>
          <p:nvPr>
            <p:ph type="dt" sz="half" idx="10"/>
          </p:nvPr>
        </p:nvSpPr>
        <p:spPr/>
        <p:txBody>
          <a:bodyPr/>
          <a:lstStyle/>
          <a:p>
            <a:fld id="{CB4AB815-943A-4065-80F6-B55CEA194437}" type="datetime1">
              <a:rPr lang="en-US" smtClean="0"/>
              <a:t>1/21/2026</a:t>
            </a:fld>
            <a:endParaRPr lang="en-US" dirty="0"/>
          </a:p>
        </p:txBody>
      </p:sp>
      <p:sp>
        <p:nvSpPr>
          <p:cNvPr id="8" name="Footer Placeholder 7">
            <a:extLst>
              <a:ext uri="{FF2B5EF4-FFF2-40B4-BE49-F238E27FC236}">
                <a16:creationId xmlns:a16="http://schemas.microsoft.com/office/drawing/2014/main" id="{8810B630-05C3-0654-F20E-F8AF07BC68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70BEB1-C80B-0E6E-1B9F-BFCECAB18716}"/>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0" name="Text Placeholder 7">
            <a:extLst>
              <a:ext uri="{FF2B5EF4-FFF2-40B4-BE49-F238E27FC236}">
                <a16:creationId xmlns:a16="http://schemas.microsoft.com/office/drawing/2014/main" id="{7890070C-0D07-337A-CCFD-8A5DE95A8F8E}"/>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cxnSp>
        <p:nvCxnSpPr>
          <p:cNvPr id="11" name="Straight Connector 10">
            <a:extLst>
              <a:ext uri="{FF2B5EF4-FFF2-40B4-BE49-F238E27FC236}">
                <a16:creationId xmlns:a16="http://schemas.microsoft.com/office/drawing/2014/main" id="{E0314426-CD67-7A97-89C0-16DB5D3AB541}"/>
              </a:ext>
            </a:extLst>
          </p:cNvPr>
          <p:cNvCxnSpPr>
            <a:cxnSpLocks/>
          </p:cNvCxnSpPr>
          <p:nvPr userDrawn="1"/>
        </p:nvCxnSpPr>
        <p:spPr>
          <a:xfrm>
            <a:off x="365760" y="265017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175972AF-04E3-4019-5A9D-429E00EE3D65}"/>
              </a:ext>
            </a:extLst>
          </p:cNvPr>
          <p:cNvSpPr>
            <a:spLocks noGrp="1"/>
          </p:cNvSpPr>
          <p:nvPr>
            <p:ph type="body" idx="14" hasCustomPrompt="1"/>
          </p:nvPr>
        </p:nvSpPr>
        <p:spPr>
          <a:xfrm>
            <a:off x="4114800" y="1920240"/>
            <a:ext cx="34747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13" name="Content Placeholder 3">
            <a:extLst>
              <a:ext uri="{FF2B5EF4-FFF2-40B4-BE49-F238E27FC236}">
                <a16:creationId xmlns:a16="http://schemas.microsoft.com/office/drawing/2014/main" id="{BD7B2E87-6929-437B-226D-C6BF27CFA5F1}"/>
              </a:ext>
            </a:extLst>
          </p:cNvPr>
          <p:cNvSpPr>
            <a:spLocks noGrp="1"/>
          </p:cNvSpPr>
          <p:nvPr>
            <p:ph sz="half" idx="15" hasCustomPrompt="1"/>
          </p:nvPr>
        </p:nvSpPr>
        <p:spPr>
          <a:xfrm>
            <a:off x="4114800" y="2670048"/>
            <a:ext cx="34747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B256525A-756F-BE73-630C-CCDABCE8648E}"/>
              </a:ext>
            </a:extLst>
          </p:cNvPr>
          <p:cNvCxnSpPr>
            <a:cxnSpLocks/>
          </p:cNvCxnSpPr>
          <p:nvPr userDrawn="1"/>
        </p:nvCxnSpPr>
        <p:spPr>
          <a:xfrm>
            <a:off x="4114800" y="265017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5" name="Text Placeholder 2">
            <a:extLst>
              <a:ext uri="{FF2B5EF4-FFF2-40B4-BE49-F238E27FC236}">
                <a16:creationId xmlns:a16="http://schemas.microsoft.com/office/drawing/2014/main" id="{C3485506-B251-960E-C0D7-4B67FDBD2E67}"/>
              </a:ext>
            </a:extLst>
          </p:cNvPr>
          <p:cNvSpPr>
            <a:spLocks noGrp="1"/>
          </p:cNvSpPr>
          <p:nvPr>
            <p:ph type="body" idx="16" hasCustomPrompt="1"/>
          </p:nvPr>
        </p:nvSpPr>
        <p:spPr>
          <a:xfrm>
            <a:off x="7863840" y="1920240"/>
            <a:ext cx="3474720" cy="749808"/>
          </a:xfrm>
        </p:spPr>
        <p:txBody>
          <a:bodyPr bIns="182880"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subhead</a:t>
            </a:r>
          </a:p>
        </p:txBody>
      </p:sp>
      <p:sp>
        <p:nvSpPr>
          <p:cNvPr id="16" name="Content Placeholder 3">
            <a:extLst>
              <a:ext uri="{FF2B5EF4-FFF2-40B4-BE49-F238E27FC236}">
                <a16:creationId xmlns:a16="http://schemas.microsoft.com/office/drawing/2014/main" id="{C474C233-E043-5762-F542-5B62B9B5BFC7}"/>
              </a:ext>
            </a:extLst>
          </p:cNvPr>
          <p:cNvSpPr>
            <a:spLocks noGrp="1"/>
          </p:cNvSpPr>
          <p:nvPr>
            <p:ph sz="half" idx="17" hasCustomPrompt="1"/>
          </p:nvPr>
        </p:nvSpPr>
        <p:spPr>
          <a:xfrm>
            <a:off x="7863840" y="2670048"/>
            <a:ext cx="3474720" cy="3764373"/>
          </a:xfrm>
        </p:spPr>
        <p:txBody>
          <a:bodyPr lIns="0" tIns="182880"/>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8B623FD3-6F8A-4E82-E996-58E9242E8AB4}"/>
              </a:ext>
            </a:extLst>
          </p:cNvPr>
          <p:cNvCxnSpPr>
            <a:cxnSpLocks/>
          </p:cNvCxnSpPr>
          <p:nvPr userDrawn="1"/>
        </p:nvCxnSpPr>
        <p:spPr>
          <a:xfrm>
            <a:off x="7863840" y="2650172"/>
            <a:ext cx="308759" cy="0"/>
          </a:xfrm>
          <a:prstGeom prst="line">
            <a:avLst/>
          </a:prstGeom>
          <a:ln w="254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61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B56C-A03A-1D39-03A5-22154AB85285}"/>
              </a:ext>
            </a:extLst>
          </p:cNvPr>
          <p:cNvSpPr>
            <a:spLocks noGrp="1"/>
          </p:cNvSpPr>
          <p:nvPr>
            <p:ph type="title" hasCustomPrompt="1"/>
          </p:nvPr>
        </p:nvSpPr>
        <p:spPr>
          <a:xfrm>
            <a:off x="365760" y="640080"/>
            <a:ext cx="10972800" cy="1143000"/>
          </a:xfrm>
        </p:spPr>
        <p:txBody>
          <a:bodyPr/>
          <a:lstStyle/>
          <a:p>
            <a:r>
              <a:rPr lang="en-US" dirty="0"/>
              <a:t>Click to enter slide title</a:t>
            </a:r>
          </a:p>
        </p:txBody>
      </p:sp>
      <p:sp>
        <p:nvSpPr>
          <p:cNvPr id="3" name="Content Placeholder 2">
            <a:extLst>
              <a:ext uri="{FF2B5EF4-FFF2-40B4-BE49-F238E27FC236}">
                <a16:creationId xmlns:a16="http://schemas.microsoft.com/office/drawing/2014/main" id="{E2343B76-D11A-6194-D56D-DD96873271E8}"/>
              </a:ext>
            </a:extLst>
          </p:cNvPr>
          <p:cNvSpPr>
            <a:spLocks noGrp="1"/>
          </p:cNvSpPr>
          <p:nvPr>
            <p:ph sz="half" idx="1" hasCustomPrompt="1"/>
          </p:nvPr>
        </p:nvSpPr>
        <p:spPr>
          <a:xfrm>
            <a:off x="365760" y="4422710"/>
            <a:ext cx="5303520" cy="1848866"/>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1461E8A-0A2F-0BFD-E56E-9793DEBB9D39}"/>
              </a:ext>
            </a:extLst>
          </p:cNvPr>
          <p:cNvSpPr>
            <a:spLocks noGrp="1"/>
          </p:cNvSpPr>
          <p:nvPr>
            <p:ph sz="half" idx="2" hasCustomPrompt="1"/>
          </p:nvPr>
        </p:nvSpPr>
        <p:spPr>
          <a:xfrm>
            <a:off x="6035040" y="4422710"/>
            <a:ext cx="5303520" cy="1848866"/>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F32C792-5FC6-D969-EC85-D14B0207774A}"/>
              </a:ext>
            </a:extLst>
          </p:cNvPr>
          <p:cNvSpPr>
            <a:spLocks noGrp="1"/>
          </p:cNvSpPr>
          <p:nvPr>
            <p:ph type="dt" sz="half" idx="10"/>
          </p:nvPr>
        </p:nvSpPr>
        <p:spPr/>
        <p:txBody>
          <a:bodyPr/>
          <a:lstStyle/>
          <a:p>
            <a:fld id="{85B843E3-A808-4E87-A707-EB850B59C99B}" type="datetime1">
              <a:rPr lang="en-US" smtClean="0"/>
              <a:t>1/21/2026</a:t>
            </a:fld>
            <a:endParaRPr lang="en-US" dirty="0"/>
          </a:p>
        </p:txBody>
      </p:sp>
      <p:sp>
        <p:nvSpPr>
          <p:cNvPr id="6" name="Footer Placeholder 5">
            <a:extLst>
              <a:ext uri="{FF2B5EF4-FFF2-40B4-BE49-F238E27FC236}">
                <a16:creationId xmlns:a16="http://schemas.microsoft.com/office/drawing/2014/main" id="{0E763B98-4CF8-FDBF-96C7-4B880778DF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3364C9-55B1-463B-6E11-CFC3C439BD93}"/>
              </a:ext>
            </a:extLst>
          </p:cNvPr>
          <p:cNvSpPr>
            <a:spLocks noGrp="1"/>
          </p:cNvSpPr>
          <p:nvPr>
            <p:ph type="sldNum" sz="quarter" idx="12"/>
          </p:nvPr>
        </p:nvSpPr>
        <p:spPr/>
        <p:txBody>
          <a:bodyPr/>
          <a:lstStyle/>
          <a:p>
            <a:fld id="{ED73F545-69F6-C24B-A8F6-C857013384FD}" type="slidenum">
              <a:rPr lang="en-US" smtClean="0"/>
              <a:t>‹#›</a:t>
            </a:fld>
            <a:endParaRPr lang="en-US" dirty="0"/>
          </a:p>
        </p:txBody>
      </p:sp>
      <p:sp>
        <p:nvSpPr>
          <p:cNvPr id="14" name="Text Placeholder 7">
            <a:extLst>
              <a:ext uri="{FF2B5EF4-FFF2-40B4-BE49-F238E27FC236}">
                <a16:creationId xmlns:a16="http://schemas.microsoft.com/office/drawing/2014/main" id="{28BA8986-0498-344A-E1F4-23483F9D525C}"/>
              </a:ext>
            </a:extLst>
          </p:cNvPr>
          <p:cNvSpPr>
            <a:spLocks noGrp="1"/>
          </p:cNvSpPr>
          <p:nvPr>
            <p:ph type="body" sz="quarter" idx="13" hasCustomPrompt="1"/>
          </p:nvPr>
        </p:nvSpPr>
        <p:spPr>
          <a:xfrm>
            <a:off x="365760" y="320040"/>
            <a:ext cx="10972800" cy="228600"/>
          </a:xfrm>
          <a:prstGeom prst="rect">
            <a:avLst/>
          </a:prstGeom>
        </p:spPr>
        <p:txBody>
          <a:bodyPr anchor="ctr">
            <a:spAutoFit/>
          </a:bodyPr>
          <a:lstStyle>
            <a:lvl1pPr marL="0" indent="0">
              <a:buNone/>
              <a:defRPr sz="1400" b="1" spc="100" baseline="0">
                <a:solidFill>
                  <a:schemeClr val="accent3"/>
                </a:solidFill>
              </a:defRPr>
            </a:lvl1pPr>
          </a:lstStyle>
          <a:p>
            <a:pPr lvl="0"/>
            <a:r>
              <a:rPr lang="en-US" dirty="0"/>
              <a:t>[OPTIONAL] PLACEHOLDER FOR SECTION TITLE</a:t>
            </a:r>
          </a:p>
        </p:txBody>
      </p:sp>
      <p:sp>
        <p:nvSpPr>
          <p:cNvPr id="9" name="Picture Placeholder 8">
            <a:extLst>
              <a:ext uri="{FF2B5EF4-FFF2-40B4-BE49-F238E27FC236}">
                <a16:creationId xmlns:a16="http://schemas.microsoft.com/office/drawing/2014/main" id="{6074F878-C0C6-EF06-A1BB-0BE7D86DD882}"/>
              </a:ext>
            </a:extLst>
          </p:cNvPr>
          <p:cNvSpPr>
            <a:spLocks noGrp="1"/>
          </p:cNvSpPr>
          <p:nvPr>
            <p:ph type="pic" sz="quarter" idx="14" hasCustomPrompt="1"/>
          </p:nvPr>
        </p:nvSpPr>
        <p:spPr>
          <a:xfrm>
            <a:off x="365760" y="2286000"/>
            <a:ext cx="2103120" cy="1828800"/>
          </a:xfrm>
        </p:spPr>
        <p:txBody>
          <a:bodyPr/>
          <a:lstStyle>
            <a:lvl1pPr marL="0" indent="0">
              <a:buNone/>
              <a:defRPr/>
            </a:lvl1pPr>
          </a:lstStyle>
          <a:p>
            <a:r>
              <a:rPr lang="en-US" dirty="0"/>
              <a:t>Click to add icon</a:t>
            </a:r>
          </a:p>
        </p:txBody>
      </p:sp>
      <p:sp>
        <p:nvSpPr>
          <p:cNvPr id="10" name="Picture Placeholder 8">
            <a:extLst>
              <a:ext uri="{FF2B5EF4-FFF2-40B4-BE49-F238E27FC236}">
                <a16:creationId xmlns:a16="http://schemas.microsoft.com/office/drawing/2014/main" id="{4E973AC9-5AF3-3E91-1E97-B4E376C5EE45}"/>
              </a:ext>
            </a:extLst>
          </p:cNvPr>
          <p:cNvSpPr>
            <a:spLocks noGrp="1"/>
          </p:cNvSpPr>
          <p:nvPr>
            <p:ph type="pic" sz="quarter" idx="15" hasCustomPrompt="1"/>
          </p:nvPr>
        </p:nvSpPr>
        <p:spPr>
          <a:xfrm>
            <a:off x="6032269" y="2286000"/>
            <a:ext cx="2103120" cy="1828800"/>
          </a:xfrm>
        </p:spPr>
        <p:txBody>
          <a:bodyPr/>
          <a:lstStyle>
            <a:lvl1pPr marL="0" indent="0">
              <a:buNone/>
              <a:defRPr/>
            </a:lvl1pPr>
          </a:lstStyle>
          <a:p>
            <a:r>
              <a:rPr lang="en-US" dirty="0"/>
              <a:t>Click to add icon</a:t>
            </a:r>
          </a:p>
        </p:txBody>
      </p:sp>
    </p:spTree>
    <p:extLst>
      <p:ext uri="{BB962C8B-B14F-4D97-AF65-F5344CB8AC3E}">
        <p14:creationId xmlns:p14="http://schemas.microsoft.com/office/powerpoint/2010/main" val="31120702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2A9A3860-A8A4-F168-8513-A2DDF1B085AC}"/>
              </a:ext>
            </a:extLst>
          </p:cNvPr>
          <p:cNvSpPr>
            <a:spLocks noChangeAspect="1"/>
          </p:cNvSpPr>
          <p:nvPr userDrawn="1"/>
        </p:nvSpPr>
        <p:spPr>
          <a:xfrm rot="10800000">
            <a:off x="-1" y="-1"/>
            <a:ext cx="1690689" cy="1690689"/>
          </a:xfrm>
          <a:prstGeom prst="triangle">
            <a:avLst>
              <a:gd name="adj" fmla="val 100000"/>
            </a:avLst>
          </a:prstGeom>
          <a:solidFill>
            <a:schemeClr val="tx2">
              <a:alpha val="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69DC0D8-3C39-96E8-9711-A7E2A5E63893}"/>
              </a:ext>
            </a:extLst>
          </p:cNvPr>
          <p:cNvSpPr>
            <a:spLocks/>
          </p:cNvSpPr>
          <p:nvPr userDrawn="1"/>
        </p:nvSpPr>
        <p:spPr>
          <a:xfrm>
            <a:off x="11475214" y="0"/>
            <a:ext cx="716786" cy="6383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EFF46A8-B172-F22F-F634-5245F5D4D45C}"/>
              </a:ext>
            </a:extLst>
          </p:cNvPr>
          <p:cNvSpPr>
            <a:spLocks noChangeAspect="1"/>
          </p:cNvSpPr>
          <p:nvPr userDrawn="1"/>
        </p:nvSpPr>
        <p:spPr>
          <a:xfrm flipH="1" flipV="1">
            <a:off x="11475214" y="638371"/>
            <a:ext cx="716786" cy="716786"/>
          </a:xfrm>
          <a:prstGeom prst="triangle">
            <a:avLst>
              <a:gd name="adj" fmla="val 10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58258221-1526-0F65-5F2B-07B0A9280B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1670711" y="274320"/>
            <a:ext cx="325793" cy="182880"/>
          </a:xfrm>
          <a:prstGeom prst="rect">
            <a:avLst/>
          </a:prstGeom>
        </p:spPr>
      </p:pic>
      <p:sp>
        <p:nvSpPr>
          <p:cNvPr id="10" name="Triangle 9">
            <a:extLst>
              <a:ext uri="{FF2B5EF4-FFF2-40B4-BE49-F238E27FC236}">
                <a16:creationId xmlns:a16="http://schemas.microsoft.com/office/drawing/2014/main" id="{10FEDDF0-C981-57A5-6750-43E6FEDF4324}"/>
              </a:ext>
            </a:extLst>
          </p:cNvPr>
          <p:cNvSpPr>
            <a:spLocks noChangeAspect="1"/>
          </p:cNvSpPr>
          <p:nvPr userDrawn="1"/>
        </p:nvSpPr>
        <p:spPr>
          <a:xfrm>
            <a:off x="5972371" y="1355157"/>
            <a:ext cx="5502843" cy="5502843"/>
          </a:xfrm>
          <a:prstGeom prst="triangle">
            <a:avLst>
              <a:gd name="adj" fmla="val 100000"/>
            </a:avLst>
          </a:prstGeom>
          <a:solidFill>
            <a:schemeClr val="tx2">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6713C99-4FFC-0DA0-A930-74DC09A59B86}"/>
              </a:ext>
            </a:extLst>
          </p:cNvPr>
          <p:cNvSpPr>
            <a:spLocks noGrp="1"/>
          </p:cNvSpPr>
          <p:nvPr>
            <p:ph type="title"/>
          </p:nvPr>
        </p:nvSpPr>
        <p:spPr>
          <a:xfrm>
            <a:off x="365760" y="640080"/>
            <a:ext cx="10972800"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64F49B-0C88-8B66-A5CF-92EBB2F9DC36}"/>
              </a:ext>
            </a:extLst>
          </p:cNvPr>
          <p:cNvSpPr>
            <a:spLocks noGrp="1"/>
          </p:cNvSpPr>
          <p:nvPr>
            <p:ph type="body" idx="1"/>
          </p:nvPr>
        </p:nvSpPr>
        <p:spPr>
          <a:xfrm>
            <a:off x="365760" y="1920240"/>
            <a:ext cx="10972800" cy="443484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FADCAFD-E46A-0D2F-710A-B273FA297492}"/>
              </a:ext>
            </a:extLst>
          </p:cNvPr>
          <p:cNvSpPr>
            <a:spLocks noGrp="1"/>
          </p:cNvSpPr>
          <p:nvPr>
            <p:ph type="dt" sz="half" idx="2"/>
          </p:nvPr>
        </p:nvSpPr>
        <p:spPr>
          <a:xfrm>
            <a:off x="8595360" y="6492239"/>
            <a:ext cx="2743200" cy="228601"/>
          </a:xfrm>
          <a:prstGeom prst="rect">
            <a:avLst/>
          </a:prstGeom>
        </p:spPr>
        <p:txBody>
          <a:bodyPr vert="horz" lIns="0" tIns="0" rIns="0" bIns="0" rtlCol="0" anchor="ctr"/>
          <a:lstStyle>
            <a:lvl1pPr algn="r">
              <a:defRPr sz="800">
                <a:solidFill>
                  <a:schemeClr val="tx2">
                    <a:alpha val="60017"/>
                  </a:schemeClr>
                </a:solidFill>
              </a:defRPr>
            </a:lvl1pPr>
          </a:lstStyle>
          <a:p>
            <a:fld id="{E22FF375-CB03-44AE-BE72-91794798F259}" type="datetime1">
              <a:rPr lang="en-US" smtClean="0"/>
              <a:t>1/21/2026</a:t>
            </a:fld>
            <a:endParaRPr lang="en-US" dirty="0"/>
          </a:p>
        </p:txBody>
      </p:sp>
      <p:sp>
        <p:nvSpPr>
          <p:cNvPr id="5" name="Footer Placeholder 4">
            <a:extLst>
              <a:ext uri="{FF2B5EF4-FFF2-40B4-BE49-F238E27FC236}">
                <a16:creationId xmlns:a16="http://schemas.microsoft.com/office/drawing/2014/main" id="{9CACE235-4C41-8F58-3326-F8F345E2374F}"/>
              </a:ext>
            </a:extLst>
          </p:cNvPr>
          <p:cNvSpPr>
            <a:spLocks noGrp="1"/>
          </p:cNvSpPr>
          <p:nvPr>
            <p:ph type="ftr" sz="quarter" idx="3"/>
          </p:nvPr>
        </p:nvSpPr>
        <p:spPr>
          <a:xfrm rot="16200000">
            <a:off x="9616190" y="4041648"/>
            <a:ext cx="4434840" cy="192023"/>
          </a:xfrm>
          <a:prstGeom prst="rect">
            <a:avLst/>
          </a:prstGeom>
        </p:spPr>
        <p:txBody>
          <a:bodyPr vert="horz" lIns="0" tIns="0" rIns="0" bIns="0" rtlCol="0" anchor="ctr"/>
          <a:lstStyle>
            <a:lvl1pPr algn="ctr">
              <a:defRPr lang="en-US" sz="800" spc="120" baseline="0" dirty="0">
                <a:solidFill>
                  <a:schemeClr val="tx2">
                    <a:alpha val="60017"/>
                  </a:schemeClr>
                </a:solidFill>
              </a:defRPr>
            </a:lvl1pPr>
          </a:lstStyle>
          <a:p>
            <a:endParaRPr lang="en-US" dirty="0"/>
          </a:p>
        </p:txBody>
      </p:sp>
      <p:sp>
        <p:nvSpPr>
          <p:cNvPr id="6" name="Slide Number Placeholder 5">
            <a:extLst>
              <a:ext uri="{FF2B5EF4-FFF2-40B4-BE49-F238E27FC236}">
                <a16:creationId xmlns:a16="http://schemas.microsoft.com/office/drawing/2014/main" id="{6E02CC06-C433-D2E2-F980-9FBE78B0B7E9}"/>
              </a:ext>
            </a:extLst>
          </p:cNvPr>
          <p:cNvSpPr>
            <a:spLocks noGrp="1"/>
          </p:cNvSpPr>
          <p:nvPr>
            <p:ph type="sldNum" sz="quarter" idx="4"/>
          </p:nvPr>
        </p:nvSpPr>
        <p:spPr>
          <a:xfrm>
            <a:off x="11737595" y="6492240"/>
            <a:ext cx="192024" cy="228600"/>
          </a:xfrm>
          <a:prstGeom prst="rect">
            <a:avLst/>
          </a:prstGeom>
        </p:spPr>
        <p:txBody>
          <a:bodyPr vert="horz" lIns="0" tIns="0" rIns="0" bIns="0" rtlCol="0" anchor="ctr"/>
          <a:lstStyle>
            <a:lvl1pPr algn="ctr">
              <a:defRPr sz="800">
                <a:solidFill>
                  <a:schemeClr val="tx2">
                    <a:alpha val="60017"/>
                  </a:schemeClr>
                </a:solidFill>
              </a:defRPr>
            </a:lvl1pPr>
          </a:lstStyle>
          <a:p>
            <a:fld id="{ED73F545-69F6-C24B-A8F6-C857013384FD}" type="slidenum">
              <a:rPr lang="en-US" smtClean="0"/>
              <a:pPr/>
              <a:t>‹#›</a:t>
            </a:fld>
            <a:endParaRPr lang="en-US" dirty="0"/>
          </a:p>
        </p:txBody>
      </p:sp>
    </p:spTree>
    <p:extLst>
      <p:ext uri="{BB962C8B-B14F-4D97-AF65-F5344CB8AC3E}">
        <p14:creationId xmlns:p14="http://schemas.microsoft.com/office/powerpoint/2010/main" val="3258967271"/>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82" r:id="rId3"/>
    <p:sldLayoutId id="2147483671" r:id="rId4"/>
    <p:sldLayoutId id="2147483673" r:id="rId5"/>
    <p:sldLayoutId id="2147483683" r:id="rId6"/>
    <p:sldLayoutId id="2147483674" r:id="rId7"/>
    <p:sldLayoutId id="2147483684" r:id="rId8"/>
    <p:sldLayoutId id="2147483685" r:id="rId9"/>
    <p:sldLayoutId id="2147483686" r:id="rId10"/>
    <p:sldLayoutId id="2147483675" r:id="rId11"/>
    <p:sldLayoutId id="2147483676" r:id="rId12"/>
    <p:sldLayoutId id="2147483681" r:id="rId13"/>
    <p:sldLayoutId id="2147483677" r:id="rId14"/>
    <p:sldLayoutId id="2147483678" r:id="rId15"/>
    <p:sldLayoutId id="2147483687" r:id="rId16"/>
    <p:sldLayoutId id="2147483679" r:id="rId17"/>
    <p:sldLayoutId id="2147483680" r:id="rId18"/>
    <p:sldLayoutId id="2147483688" r:id="rId19"/>
    <p:sldLayoutId id="2147483689" r:id="rId20"/>
    <p:sldLayoutId id="2147483706"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7" r:id="rId35"/>
    <p:sldLayoutId id="2147483708" r:id="rId36"/>
    <p:sldLayoutId id="2147483704" r:id="rId37"/>
    <p:sldLayoutId id="2147483705" r:id="rId38"/>
  </p:sldLayoutIdLst>
  <p:hf hdr="0" ftr="0" dt="0"/>
  <p:txStyles>
    <p:titleStyle>
      <a:lvl1pPr algn="l" defTabSz="914400" rtl="0" eaLnBrk="1" latinLnBrk="0" hangingPunct="1">
        <a:lnSpc>
          <a:spcPct val="85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1"/>
        </a:buClr>
        <a:buSzPct val="95000"/>
        <a:buFont typeface="Wingdings" pitchFamily="2" charset="2"/>
        <a:buChar char="§"/>
        <a:defRPr sz="2400" kern="1200">
          <a:solidFill>
            <a:schemeClr val="tx2"/>
          </a:solidFill>
          <a:latin typeface="+mn-lt"/>
          <a:ea typeface="+mn-ea"/>
          <a:cs typeface="+mn-cs"/>
        </a:defRPr>
      </a:lvl1pPr>
      <a:lvl2pPr marL="457200" indent="-228600" algn="l" defTabSz="914400" rtl="0" eaLnBrk="1" latinLnBrk="0" hangingPunct="1">
        <a:lnSpc>
          <a:spcPct val="100000"/>
        </a:lnSpc>
        <a:spcBef>
          <a:spcPts val="500"/>
        </a:spcBef>
        <a:buClr>
          <a:schemeClr val="accent1"/>
        </a:buClr>
        <a:buSzPct val="95000"/>
        <a:buFont typeface="Wingdings" pitchFamily="2" charset="2"/>
        <a:buChar char="§"/>
        <a:defRPr sz="2000" kern="1200">
          <a:solidFill>
            <a:schemeClr val="tx2"/>
          </a:solidFill>
          <a:latin typeface="+mn-lt"/>
          <a:ea typeface="+mn-ea"/>
          <a:cs typeface="+mn-cs"/>
        </a:defRPr>
      </a:lvl2pPr>
      <a:lvl3pPr marL="685800" indent="-228600" algn="l" defTabSz="914400" rtl="0" eaLnBrk="1" latinLnBrk="0" hangingPunct="1">
        <a:lnSpc>
          <a:spcPct val="100000"/>
        </a:lnSpc>
        <a:spcBef>
          <a:spcPts val="500"/>
        </a:spcBef>
        <a:buClr>
          <a:schemeClr val="accent1"/>
        </a:buClr>
        <a:buSzPct val="95000"/>
        <a:buFont typeface="Wingdings" pitchFamily="2" charset="2"/>
        <a:buChar char="§"/>
        <a:defRPr sz="1800" kern="1200">
          <a:solidFill>
            <a:schemeClr val="tx2"/>
          </a:solidFill>
          <a:latin typeface="+mn-lt"/>
          <a:ea typeface="+mn-ea"/>
          <a:cs typeface="+mn-cs"/>
        </a:defRPr>
      </a:lvl3pPr>
      <a:lvl4pPr marL="914400" indent="-228600" algn="l" defTabSz="914400" rtl="0" eaLnBrk="1" latinLnBrk="0" hangingPunct="1">
        <a:lnSpc>
          <a:spcPct val="100000"/>
        </a:lnSpc>
        <a:spcBef>
          <a:spcPts val="500"/>
        </a:spcBef>
        <a:buClr>
          <a:schemeClr val="accent1"/>
        </a:buClr>
        <a:buSzPct val="95000"/>
        <a:buFont typeface="Wingdings" pitchFamily="2" charset="2"/>
        <a:buChar char="§"/>
        <a:defRPr sz="1600" kern="1200">
          <a:solidFill>
            <a:schemeClr val="tx2"/>
          </a:solidFill>
          <a:latin typeface="+mn-lt"/>
          <a:ea typeface="+mn-ea"/>
          <a:cs typeface="+mn-cs"/>
        </a:defRPr>
      </a:lvl4pPr>
      <a:lvl5pPr marL="1143000" indent="-228600" algn="l" defTabSz="914400" rtl="0" eaLnBrk="1" latinLnBrk="0" hangingPunct="1">
        <a:lnSpc>
          <a:spcPct val="100000"/>
        </a:lnSpc>
        <a:spcBef>
          <a:spcPts val="500"/>
        </a:spcBef>
        <a:buClr>
          <a:schemeClr val="accent1"/>
        </a:buClr>
        <a:buSzPct val="95000"/>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1" y="0"/>
            <a:ext cx="12192002" cy="6858001"/>
            <a:chOff x="-1" y="0"/>
            <a:chExt cx="14630401" cy="8229600"/>
          </a:xfrm>
        </p:grpSpPr>
        <p:sp>
          <p:nvSpPr>
            <p:cNvPr id="12" name="Rectangle 11"/>
            <p:cNvSpPr/>
            <p:nvPr userDrawn="1"/>
          </p:nvSpPr>
          <p:spPr>
            <a:xfrm>
              <a:off x="-1" y="0"/>
              <a:ext cx="14630399" cy="8229600"/>
            </a:xfrm>
            <a:prstGeom prst="rect">
              <a:avLst/>
            </a:prstGeom>
            <a:solidFill>
              <a:srgbClr val="2C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Isosceles Triangle 12"/>
            <p:cNvSpPr/>
            <p:nvPr userDrawn="1"/>
          </p:nvSpPr>
          <p:spPr>
            <a:xfrm>
              <a:off x="7015388" y="614587"/>
              <a:ext cx="7615012" cy="7615010"/>
            </a:xfrm>
            <a:prstGeom prst="triangle">
              <a:avLst>
                <a:gd name="adj" fmla="val 100000"/>
              </a:avLst>
            </a:prstGeom>
            <a:solidFill>
              <a:srgbClr val="273C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1" name="Straight Connector 10">
            <a:extLst>
              <a:ext uri="{FF2B5EF4-FFF2-40B4-BE49-F238E27FC236}">
                <a16:creationId xmlns:a16="http://schemas.microsoft.com/office/drawing/2014/main" id="{0C48FE48-C5C7-487A-ACCE-B52DB39FB0FC}"/>
              </a:ext>
            </a:extLst>
          </p:cNvPr>
          <p:cNvCxnSpPr>
            <a:cxnSpLocks/>
          </p:cNvCxnSpPr>
          <p:nvPr userDrawn="1"/>
        </p:nvCxnSpPr>
        <p:spPr>
          <a:xfrm flipV="1">
            <a:off x="10479314" y="-33781"/>
            <a:ext cx="729460" cy="729461"/>
          </a:xfrm>
          <a:prstGeom prst="line">
            <a:avLst/>
          </a:prstGeom>
          <a:ln>
            <a:solidFill>
              <a:srgbClr val="FD725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BB47158-CF79-3D48-B0ED-CEDBB9F582FA}"/>
              </a:ext>
            </a:extLst>
          </p:cNvPr>
          <p:cNvGrpSpPr/>
          <p:nvPr userDrawn="1"/>
        </p:nvGrpSpPr>
        <p:grpSpPr>
          <a:xfrm>
            <a:off x="11274807" y="6500980"/>
            <a:ext cx="935803" cy="357020"/>
            <a:chOff x="10723357" y="6044440"/>
            <a:chExt cx="935803" cy="357020"/>
          </a:xfrm>
        </p:grpSpPr>
        <p:sp>
          <p:nvSpPr>
            <p:cNvPr id="2" name="Rectangle 1">
              <a:extLst>
                <a:ext uri="{FF2B5EF4-FFF2-40B4-BE49-F238E27FC236}">
                  <a16:creationId xmlns:a16="http://schemas.microsoft.com/office/drawing/2014/main" id="{CA42BB68-48D6-B84E-A697-5489982967C5}"/>
                </a:ext>
              </a:extLst>
            </p:cNvPr>
            <p:cNvSpPr/>
            <p:nvPr userDrawn="1"/>
          </p:nvSpPr>
          <p:spPr>
            <a:xfrm>
              <a:off x="11080378" y="6044440"/>
              <a:ext cx="578782" cy="357020"/>
            </a:xfrm>
            <a:prstGeom prst="rect">
              <a:avLst/>
            </a:prstGeom>
            <a:solidFill>
              <a:srgbClr val="FD72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7DE99581-BB51-8B4E-8BFB-B43B8C006A56}"/>
                </a:ext>
              </a:extLst>
            </p:cNvPr>
            <p:cNvSpPr/>
            <p:nvPr userDrawn="1"/>
          </p:nvSpPr>
          <p:spPr>
            <a:xfrm>
              <a:off x="10723357" y="6044440"/>
              <a:ext cx="357020" cy="357020"/>
            </a:xfrm>
            <a:custGeom>
              <a:avLst/>
              <a:gdLst>
                <a:gd name="connsiteX0" fmla="*/ 0 w 600635"/>
                <a:gd name="connsiteY0" fmla="*/ 0 h 600635"/>
                <a:gd name="connsiteX1" fmla="*/ 600635 w 600635"/>
                <a:gd name="connsiteY1" fmla="*/ 0 h 600635"/>
                <a:gd name="connsiteX2" fmla="*/ 600635 w 600635"/>
                <a:gd name="connsiteY2" fmla="*/ 600635 h 600635"/>
                <a:gd name="connsiteX3" fmla="*/ 0 w 600635"/>
                <a:gd name="connsiteY3" fmla="*/ 600635 h 600635"/>
                <a:gd name="connsiteX4" fmla="*/ 0 w 600635"/>
                <a:gd name="connsiteY4" fmla="*/ 0 h 600635"/>
                <a:gd name="connsiteX0" fmla="*/ 0 w 600635"/>
                <a:gd name="connsiteY0" fmla="*/ 0 h 600635"/>
                <a:gd name="connsiteX1" fmla="*/ 600635 w 600635"/>
                <a:gd name="connsiteY1" fmla="*/ 0 h 600635"/>
                <a:gd name="connsiteX2" fmla="*/ 600635 w 600635"/>
                <a:gd name="connsiteY2" fmla="*/ 600635 h 600635"/>
                <a:gd name="connsiteX3" fmla="*/ 0 w 600635"/>
                <a:gd name="connsiteY3" fmla="*/ 600635 h 600635"/>
                <a:gd name="connsiteX4" fmla="*/ 91440 w 600635"/>
                <a:gd name="connsiteY4" fmla="*/ 91440 h 600635"/>
                <a:gd name="connsiteX0" fmla="*/ 0 w 600635"/>
                <a:gd name="connsiteY0" fmla="*/ 0 h 600635"/>
                <a:gd name="connsiteX1" fmla="*/ 600635 w 600635"/>
                <a:gd name="connsiteY1" fmla="*/ 0 h 600635"/>
                <a:gd name="connsiteX2" fmla="*/ 600635 w 600635"/>
                <a:gd name="connsiteY2" fmla="*/ 600635 h 600635"/>
                <a:gd name="connsiteX3" fmla="*/ 0 w 600635"/>
                <a:gd name="connsiteY3" fmla="*/ 600635 h 600635"/>
                <a:gd name="connsiteX0" fmla="*/ 600635 w 600635"/>
                <a:gd name="connsiteY0" fmla="*/ 0 h 600635"/>
                <a:gd name="connsiteX1" fmla="*/ 600635 w 600635"/>
                <a:gd name="connsiteY1" fmla="*/ 600635 h 600635"/>
                <a:gd name="connsiteX2" fmla="*/ 0 w 600635"/>
                <a:gd name="connsiteY2" fmla="*/ 600635 h 600635"/>
                <a:gd name="connsiteX0" fmla="*/ 600635 w 600635"/>
                <a:gd name="connsiteY0" fmla="*/ 0 h 600635"/>
                <a:gd name="connsiteX1" fmla="*/ 600635 w 600635"/>
                <a:gd name="connsiteY1" fmla="*/ 600635 h 600635"/>
                <a:gd name="connsiteX2" fmla="*/ 0 w 600635"/>
                <a:gd name="connsiteY2" fmla="*/ 600635 h 600635"/>
                <a:gd name="connsiteX3" fmla="*/ 600635 w 600635"/>
                <a:gd name="connsiteY3" fmla="*/ 0 h 600635"/>
              </a:gdLst>
              <a:ahLst/>
              <a:cxnLst>
                <a:cxn ang="0">
                  <a:pos x="connsiteX0" y="connsiteY0"/>
                </a:cxn>
                <a:cxn ang="0">
                  <a:pos x="connsiteX1" y="connsiteY1"/>
                </a:cxn>
                <a:cxn ang="0">
                  <a:pos x="connsiteX2" y="connsiteY2"/>
                </a:cxn>
                <a:cxn ang="0">
                  <a:pos x="connsiteX3" y="connsiteY3"/>
                </a:cxn>
              </a:cxnLst>
              <a:rect l="l" t="t" r="r" b="b"/>
              <a:pathLst>
                <a:path w="600635" h="600635">
                  <a:moveTo>
                    <a:pt x="600635" y="0"/>
                  </a:moveTo>
                  <a:lnTo>
                    <a:pt x="600635" y="600635"/>
                  </a:lnTo>
                  <a:lnTo>
                    <a:pt x="0" y="600635"/>
                  </a:lnTo>
                  <a:lnTo>
                    <a:pt x="600635" y="0"/>
                  </a:lnTo>
                  <a:close/>
                </a:path>
              </a:pathLst>
            </a:custGeom>
            <a:solidFill>
              <a:srgbClr val="FD72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Slide Number Placeholder 5">
            <a:extLst>
              <a:ext uri="{FF2B5EF4-FFF2-40B4-BE49-F238E27FC236}">
                <a16:creationId xmlns:a16="http://schemas.microsoft.com/office/drawing/2014/main" id="{AECDA9BE-302D-3A43-9526-F1D32A932467}"/>
              </a:ext>
            </a:extLst>
          </p:cNvPr>
          <p:cNvSpPr>
            <a:spLocks noGrp="1"/>
          </p:cNvSpPr>
          <p:nvPr userDrawn="1">
            <p:ph type="sldNum" sz="quarter" idx="4"/>
          </p:nvPr>
        </p:nvSpPr>
        <p:spPr>
          <a:xfrm>
            <a:off x="9412513" y="6581777"/>
            <a:ext cx="2743200" cy="246888"/>
          </a:xfrm>
          <a:prstGeom prst="rect">
            <a:avLst/>
          </a:prstGeom>
        </p:spPr>
        <p:txBody>
          <a:bodyPr anchor="ctr"/>
          <a:lstStyle>
            <a:lvl1pPr marL="0" algn="r" defTabSz="914400" rtl="0" eaLnBrk="1" latinLnBrk="0" hangingPunct="1">
              <a:defRPr lang="en-US" sz="700" b="1" i="0" kern="1200" smtClean="0">
                <a:solidFill>
                  <a:schemeClr val="bg1">
                    <a:lumMod val="95000"/>
                  </a:schemeClr>
                </a:solidFill>
                <a:latin typeface="Bio Sans" panose="020B0506020202040204" pitchFamily="34" charset="77"/>
                <a:ea typeface="+mn-ea"/>
                <a:cs typeface="Arial" panose="020B0604020202020204" pitchFamily="34" charset="0"/>
              </a:defRPr>
            </a:lvl1pPr>
          </a:lstStyle>
          <a:p>
            <a:fld id="{4882F0A8-AFA6-49CE-B6CC-1178C2E1F7D1}" type="slidenum">
              <a:rPr>
                <a:solidFill>
                  <a:prstClr val="white">
                    <a:lumMod val="95000"/>
                  </a:prstClr>
                </a:solidFill>
              </a:rPr>
              <a:pPr/>
              <a:t>‹#›</a:t>
            </a:fld>
            <a:endParaRPr dirty="0">
              <a:solidFill>
                <a:prstClr val="white">
                  <a:lumMod val="95000"/>
                </a:prstClr>
              </a:solidFill>
            </a:endParaRPr>
          </a:p>
        </p:txBody>
      </p:sp>
      <p:grpSp>
        <p:nvGrpSpPr>
          <p:cNvPr id="18" name="Group 17">
            <a:extLst>
              <a:ext uri="{FF2B5EF4-FFF2-40B4-BE49-F238E27FC236}">
                <a16:creationId xmlns:a16="http://schemas.microsoft.com/office/drawing/2014/main" id="{C081B6C4-89B6-1148-9766-336E009D5DB7}"/>
              </a:ext>
            </a:extLst>
          </p:cNvPr>
          <p:cNvGrpSpPr/>
          <p:nvPr userDrawn="1"/>
        </p:nvGrpSpPr>
        <p:grpSpPr>
          <a:xfrm>
            <a:off x="-18611" y="-3614"/>
            <a:ext cx="2738058" cy="637229"/>
            <a:chOff x="-20907" y="-3614"/>
            <a:chExt cx="3075876" cy="715849"/>
          </a:xfrm>
        </p:grpSpPr>
        <p:sp>
          <p:nvSpPr>
            <p:cNvPr id="17" name="Freeform 13">
              <a:extLst>
                <a:ext uri="{FF2B5EF4-FFF2-40B4-BE49-F238E27FC236}">
                  <a16:creationId xmlns:a16="http://schemas.microsoft.com/office/drawing/2014/main" id="{15364489-8C66-3C4A-8080-4256499E4E64}"/>
                </a:ext>
              </a:extLst>
            </p:cNvPr>
            <p:cNvSpPr/>
            <p:nvPr userDrawn="1"/>
          </p:nvSpPr>
          <p:spPr>
            <a:xfrm rot="10800000">
              <a:off x="-3" y="287693"/>
              <a:ext cx="2043377" cy="424542"/>
            </a:xfrm>
            <a:custGeom>
              <a:avLst/>
              <a:gdLst>
                <a:gd name="connsiteX0" fmla="*/ 503835 w 2090542"/>
                <a:gd name="connsiteY0" fmla="*/ 0 h 434340"/>
                <a:gd name="connsiteX1" fmla="*/ 2090542 w 2090542"/>
                <a:gd name="connsiteY1" fmla="*/ 0 h 434340"/>
                <a:gd name="connsiteX2" fmla="*/ 2090542 w 2090542"/>
                <a:gd name="connsiteY2" fmla="*/ 434340 h 434340"/>
                <a:gd name="connsiteX3" fmla="*/ 0 w 2090542"/>
                <a:gd name="connsiteY3" fmla="*/ 434340 h 434340"/>
              </a:gdLst>
              <a:ahLst/>
              <a:cxnLst>
                <a:cxn ang="0">
                  <a:pos x="connsiteX0" y="connsiteY0"/>
                </a:cxn>
                <a:cxn ang="0">
                  <a:pos x="connsiteX1" y="connsiteY1"/>
                </a:cxn>
                <a:cxn ang="0">
                  <a:pos x="connsiteX2" y="connsiteY2"/>
                </a:cxn>
                <a:cxn ang="0">
                  <a:pos x="connsiteX3" y="connsiteY3"/>
                </a:cxn>
              </a:cxnLst>
              <a:rect l="l" t="t" r="r" b="b"/>
              <a:pathLst>
                <a:path w="2090542" h="434340">
                  <a:moveTo>
                    <a:pt x="503835" y="0"/>
                  </a:moveTo>
                  <a:lnTo>
                    <a:pt x="2090542" y="0"/>
                  </a:lnTo>
                  <a:lnTo>
                    <a:pt x="2090542" y="434340"/>
                  </a:lnTo>
                  <a:lnTo>
                    <a:pt x="0" y="434340"/>
                  </a:lnTo>
                  <a:close/>
                </a:path>
              </a:pathLst>
            </a:custGeom>
            <a:solidFill>
              <a:srgbClr val="FD72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6" name="Freeform 13">
              <a:extLst>
                <a:ext uri="{FF2B5EF4-FFF2-40B4-BE49-F238E27FC236}">
                  <a16:creationId xmlns:a16="http://schemas.microsoft.com/office/drawing/2014/main" id="{7D9993FD-531C-2047-B236-05621070DC9E}"/>
                </a:ext>
              </a:extLst>
            </p:cNvPr>
            <p:cNvSpPr/>
            <p:nvPr userDrawn="1"/>
          </p:nvSpPr>
          <p:spPr>
            <a:xfrm rot="10800000">
              <a:off x="-20907" y="-3614"/>
              <a:ext cx="3075876" cy="639059"/>
            </a:xfrm>
            <a:custGeom>
              <a:avLst/>
              <a:gdLst>
                <a:gd name="connsiteX0" fmla="*/ 503835 w 2090542"/>
                <a:gd name="connsiteY0" fmla="*/ 0 h 434340"/>
                <a:gd name="connsiteX1" fmla="*/ 2090542 w 2090542"/>
                <a:gd name="connsiteY1" fmla="*/ 0 h 434340"/>
                <a:gd name="connsiteX2" fmla="*/ 2090542 w 2090542"/>
                <a:gd name="connsiteY2" fmla="*/ 434340 h 434340"/>
                <a:gd name="connsiteX3" fmla="*/ 0 w 2090542"/>
                <a:gd name="connsiteY3" fmla="*/ 434340 h 434340"/>
              </a:gdLst>
              <a:ahLst/>
              <a:cxnLst>
                <a:cxn ang="0">
                  <a:pos x="connsiteX0" y="connsiteY0"/>
                </a:cxn>
                <a:cxn ang="0">
                  <a:pos x="connsiteX1" y="connsiteY1"/>
                </a:cxn>
                <a:cxn ang="0">
                  <a:pos x="connsiteX2" y="connsiteY2"/>
                </a:cxn>
                <a:cxn ang="0">
                  <a:pos x="connsiteX3" y="connsiteY3"/>
                </a:cxn>
              </a:cxnLst>
              <a:rect l="l" t="t" r="r" b="b"/>
              <a:pathLst>
                <a:path w="2090542" h="434340">
                  <a:moveTo>
                    <a:pt x="503835" y="0"/>
                  </a:moveTo>
                  <a:lnTo>
                    <a:pt x="2090542" y="0"/>
                  </a:lnTo>
                  <a:lnTo>
                    <a:pt x="2090542" y="434340"/>
                  </a:lnTo>
                  <a:lnTo>
                    <a:pt x="0" y="434340"/>
                  </a:lnTo>
                  <a:close/>
                </a:path>
              </a:pathLst>
            </a:custGeom>
            <a:solidFill>
              <a:srgbClr val="263C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grpSp>
      <p:cxnSp>
        <p:nvCxnSpPr>
          <p:cNvPr id="22" name="Straight Connector 21">
            <a:extLst>
              <a:ext uri="{FF2B5EF4-FFF2-40B4-BE49-F238E27FC236}">
                <a16:creationId xmlns:a16="http://schemas.microsoft.com/office/drawing/2014/main" id="{842BA48F-A67B-2D47-A6FC-7EACB9BE0354}"/>
              </a:ext>
            </a:extLst>
          </p:cNvPr>
          <p:cNvCxnSpPr>
            <a:cxnSpLocks/>
          </p:cNvCxnSpPr>
          <p:nvPr userDrawn="1"/>
        </p:nvCxnSpPr>
        <p:spPr>
          <a:xfrm>
            <a:off x="16268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4916D5-FAF0-2544-9E93-A3C55E50CCD1}"/>
              </a:ext>
            </a:extLst>
          </p:cNvPr>
          <p:cNvCxnSpPr>
            <a:cxnSpLocks/>
          </p:cNvCxnSpPr>
          <p:nvPr userDrawn="1"/>
        </p:nvCxnSpPr>
        <p:spPr>
          <a:xfrm>
            <a:off x="1035920"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E70828-822B-7344-A74F-8A39E2738519}"/>
              </a:ext>
            </a:extLst>
          </p:cNvPr>
          <p:cNvCxnSpPr>
            <a:cxnSpLocks/>
          </p:cNvCxnSpPr>
          <p:nvPr userDrawn="1"/>
        </p:nvCxnSpPr>
        <p:spPr>
          <a:xfrm>
            <a:off x="2399295" y="6581774"/>
            <a:ext cx="6179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468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mailto:igor.roitburg@stretto.com" TargetMode="External"/><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hyperlink" Target="https://www.dclmwp.com/BestCase"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s://www.justice.gov/civil/media/1316521/dl?inline" TargetMode="External"/><Relationship Id="rId2" Type="http://schemas.openxmlformats.org/officeDocument/2006/relationships/hyperlink" Target="https://www.justice.gov/d9/pages/attachments/2022/11/17/student_loan_discharge_guidance_-_guidance_text_0.pdf" TargetMode="External"/><Relationship Id="rId1" Type="http://schemas.openxmlformats.org/officeDocument/2006/relationships/slideLayout" Target="../slideLayouts/slideLayout22.xml"/><Relationship Id="rId4" Type="http://schemas.openxmlformats.org/officeDocument/2006/relationships/hyperlink" Target="https://www.stretto.com/slm-model-program-discharge-and-repayment-v-1-1-new-05-05-2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hyperlink" Target="https://www.fool.com/research/student-loan-debt-statistics/#:~:text=Total%20student%20loan%20debt:%20$1.78,of%20all%20student%20loan%20debt" TargetMode="External"/><Relationship Id="rId2" Type="http://schemas.openxmlformats.org/officeDocument/2006/relationships/hyperlink" Target="https://educationdata.org/student-loan-debt-statistics" TargetMode="External"/><Relationship Id="rId1" Type="http://schemas.openxmlformats.org/officeDocument/2006/relationships/slideLayout" Target="../slideLayouts/slideLayout22.xml"/><Relationship Id="rId5" Type="http://schemas.openxmlformats.org/officeDocument/2006/relationships/hyperlink" Target="https://www.bestcolleges.com/research/average-student-loan-debt/" TargetMode="External"/><Relationship Id="rId4" Type="http://schemas.openxmlformats.org/officeDocument/2006/relationships/hyperlink" Target="https://www.ed.gov/about/news/press-release/us-department-of-education-begin-federal-student-loan-collections-other-actions-help-borrowers-get-back-repaymen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B32D8A-8D31-8108-3E99-F69FA714AEEB}"/>
              </a:ext>
            </a:extLst>
          </p:cNvPr>
          <p:cNvSpPr>
            <a:spLocks noGrp="1"/>
          </p:cNvSpPr>
          <p:nvPr>
            <p:ph type="ctrTitle"/>
          </p:nvPr>
        </p:nvSpPr>
        <p:spPr/>
        <p:txBody>
          <a:bodyPr>
            <a:normAutofit/>
          </a:bodyPr>
          <a:lstStyle/>
          <a:p>
            <a:r>
              <a:rPr lang="en-US" dirty="0"/>
              <a:t>A New Era for Student Loans in Bankruptcy: </a:t>
            </a:r>
            <a:br>
              <a:rPr lang="en-US" dirty="0"/>
            </a:br>
            <a:r>
              <a:rPr lang="en-US" dirty="0"/>
              <a:t>New Rules, Real Solutions</a:t>
            </a:r>
          </a:p>
        </p:txBody>
      </p:sp>
      <p:sp>
        <p:nvSpPr>
          <p:cNvPr id="10" name="Text Placeholder 9">
            <a:extLst>
              <a:ext uri="{FF2B5EF4-FFF2-40B4-BE49-F238E27FC236}">
                <a16:creationId xmlns:a16="http://schemas.microsoft.com/office/drawing/2014/main" id="{B5A6332C-CFBE-F1BE-8C66-7B58824BEF52}"/>
              </a:ext>
            </a:extLst>
          </p:cNvPr>
          <p:cNvSpPr>
            <a:spLocks noGrp="1"/>
          </p:cNvSpPr>
          <p:nvPr>
            <p:ph type="body" sz="quarter" idx="14"/>
          </p:nvPr>
        </p:nvSpPr>
        <p:spPr/>
        <p:txBody>
          <a:bodyPr/>
          <a:lstStyle/>
          <a:p>
            <a:r>
              <a:rPr lang="en-US" dirty="0"/>
              <a:t>January 2026</a:t>
            </a:r>
          </a:p>
        </p:txBody>
      </p:sp>
      <p:sp>
        <p:nvSpPr>
          <p:cNvPr id="2" name="Slide Number Placeholder 1">
            <a:extLst>
              <a:ext uri="{FF2B5EF4-FFF2-40B4-BE49-F238E27FC236}">
                <a16:creationId xmlns:a16="http://schemas.microsoft.com/office/drawing/2014/main" id="{9CFAD3E1-AD3A-E230-0A39-94E375EBFE3A}"/>
              </a:ext>
            </a:extLst>
          </p:cNvPr>
          <p:cNvSpPr>
            <a:spLocks noGrp="1"/>
          </p:cNvSpPr>
          <p:nvPr>
            <p:ph type="sldNum" sz="quarter" idx="12"/>
          </p:nvPr>
        </p:nvSpPr>
        <p:spPr/>
        <p:txBody>
          <a:bodyPr/>
          <a:lstStyle/>
          <a:p>
            <a:fld id="{ED73F545-69F6-C24B-A8F6-C857013384FD}" type="slidenum">
              <a:rPr lang="en-US" smtClean="0"/>
              <a:t>1</a:t>
            </a:fld>
            <a:endParaRPr lang="en-US" dirty="0"/>
          </a:p>
        </p:txBody>
      </p:sp>
    </p:spTree>
    <p:extLst>
      <p:ext uri="{BB962C8B-B14F-4D97-AF65-F5344CB8AC3E}">
        <p14:creationId xmlns:p14="http://schemas.microsoft.com/office/powerpoint/2010/main" val="27944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B010-83D4-CCEB-9A24-E6F9E881CBC1}"/>
              </a:ext>
            </a:extLst>
          </p:cNvPr>
          <p:cNvSpPr>
            <a:spLocks noGrp="1"/>
          </p:cNvSpPr>
          <p:nvPr>
            <p:ph type="title"/>
          </p:nvPr>
        </p:nvSpPr>
        <p:spPr>
          <a:xfrm>
            <a:off x="365760" y="622435"/>
            <a:ext cx="10972800" cy="1143000"/>
          </a:xfrm>
        </p:spPr>
        <p:txBody>
          <a:bodyPr>
            <a:normAutofit/>
          </a:bodyPr>
          <a:lstStyle/>
          <a:p>
            <a:r>
              <a:rPr lang="en-US" dirty="0"/>
              <a:t>Six Years of Upheaval: From Pandemic Relief to Legislative Overhaul</a:t>
            </a:r>
          </a:p>
        </p:txBody>
      </p:sp>
      <p:sp>
        <p:nvSpPr>
          <p:cNvPr id="3" name="Content Placeholder 2">
            <a:extLst>
              <a:ext uri="{FF2B5EF4-FFF2-40B4-BE49-F238E27FC236}">
                <a16:creationId xmlns:a16="http://schemas.microsoft.com/office/drawing/2014/main" id="{A9541E3D-D6B4-F9BD-854F-AAE97C77BC49}"/>
              </a:ext>
            </a:extLst>
          </p:cNvPr>
          <p:cNvSpPr>
            <a:spLocks noGrp="1"/>
          </p:cNvSpPr>
          <p:nvPr>
            <p:ph idx="1"/>
          </p:nvPr>
        </p:nvSpPr>
        <p:spPr>
          <a:xfrm>
            <a:off x="365760" y="1845809"/>
            <a:ext cx="10972800" cy="4434840"/>
          </a:xfrm>
        </p:spPr>
        <p:txBody>
          <a:bodyPr/>
          <a:lstStyle/>
          <a:p>
            <a:r>
              <a:rPr kumimoji="0" lang="en-US" sz="1800" i="0" u="none" strike="noStrike" kern="1200" cap="none" spc="0" normalizeH="0" baseline="0" noProof="0" dirty="0">
                <a:ln>
                  <a:noFill/>
                </a:ln>
                <a:solidFill>
                  <a:schemeClr val="accent1"/>
                </a:solidFill>
                <a:effectLst/>
                <a:uLnTx/>
                <a:uFillTx/>
                <a:ea typeface="+mn-ea"/>
                <a:cs typeface="+mn-cs"/>
              </a:rPr>
              <a:t>March 2020</a:t>
            </a:r>
            <a:r>
              <a:rPr kumimoji="0" lang="en-US" sz="1800" b="0" i="0" u="none" strike="noStrike" kern="1200" cap="none" spc="0" normalizeH="0" baseline="0" noProof="0" dirty="0">
                <a:ln>
                  <a:noFill/>
                </a:ln>
                <a:solidFill>
                  <a:schemeClr val="accent1"/>
                </a:solidFill>
                <a:effectLst/>
                <a:uLnTx/>
                <a:uFillTx/>
                <a:ea typeface="+mn-ea"/>
                <a:cs typeface="+mn-cs"/>
              </a:rPr>
              <a:t>: </a:t>
            </a:r>
            <a:r>
              <a:rPr kumimoji="0" lang="en-US" sz="1800" b="0" i="0" u="none" strike="noStrike" kern="1200" cap="none" spc="0" normalizeH="0" baseline="0" noProof="0" dirty="0">
                <a:ln>
                  <a:noFill/>
                </a:ln>
                <a:solidFill>
                  <a:schemeClr val="tx1"/>
                </a:solidFill>
                <a:effectLst/>
                <a:uLnTx/>
                <a:uFillTx/>
                <a:ea typeface="+mn-ea"/>
                <a:cs typeface="+mn-cs"/>
              </a:rPr>
              <a:t>Initial COVID protections</a:t>
            </a:r>
          </a:p>
          <a:p>
            <a:pPr marL="690563" lvl="1" indent="-233363">
              <a:buFont typeface="Courier New" panose="02070309020205020404" pitchFamily="49" charset="0"/>
              <a:buChar char="o"/>
            </a:pPr>
            <a:r>
              <a:rPr kumimoji="0" lang="en-US" sz="1600" b="0" i="0" u="none" strike="noStrike" kern="1200" cap="none" spc="0" normalizeH="0" baseline="0" noProof="0" dirty="0">
                <a:ln>
                  <a:noFill/>
                </a:ln>
                <a:solidFill>
                  <a:schemeClr val="tx1"/>
                </a:solidFill>
                <a:effectLst/>
                <a:uLnTx/>
                <a:uFillTx/>
                <a:ea typeface="+mn-ea"/>
                <a:cs typeface="+mn-cs"/>
              </a:rPr>
              <a:t>Federal student loan payments and interest accrual suspended under CARES Act</a:t>
            </a:r>
            <a:endParaRPr lang="en-US" sz="1800" dirty="0">
              <a:solidFill>
                <a:schemeClr val="tx1"/>
              </a:solidFill>
            </a:endParaRPr>
          </a:p>
          <a:p>
            <a:r>
              <a:rPr kumimoji="0" lang="en-US" sz="1800" i="0" u="none" strike="noStrike" kern="1200" cap="none" spc="0" normalizeH="0" baseline="0" noProof="0" dirty="0">
                <a:ln>
                  <a:noFill/>
                </a:ln>
                <a:solidFill>
                  <a:schemeClr val="accent1"/>
                </a:solidFill>
                <a:effectLst/>
                <a:uLnTx/>
                <a:uFillTx/>
                <a:ea typeface="+mn-ea"/>
                <a:cs typeface="+mn-cs"/>
              </a:rPr>
              <a:t>2020 – 2023</a:t>
            </a:r>
            <a:r>
              <a:rPr kumimoji="0" lang="en-US" sz="1800" b="0" i="0" u="none" strike="noStrike" kern="1200" cap="none" spc="0" normalizeH="0" baseline="0" noProof="0" dirty="0">
                <a:ln>
                  <a:noFill/>
                </a:ln>
                <a:solidFill>
                  <a:schemeClr val="accent1"/>
                </a:solidFill>
                <a:effectLst/>
                <a:uLnTx/>
                <a:uFillTx/>
                <a:ea typeface="+mn-ea"/>
                <a:cs typeface="+mn-cs"/>
              </a:rPr>
              <a:t>: </a:t>
            </a:r>
            <a:r>
              <a:rPr kumimoji="0" lang="en-US" sz="1800" b="0" i="0" u="none" strike="noStrike" kern="1200" cap="none" spc="0" normalizeH="0" baseline="0" noProof="0" dirty="0">
                <a:ln>
                  <a:noFill/>
                </a:ln>
                <a:solidFill>
                  <a:schemeClr val="tx1"/>
                </a:solidFill>
                <a:effectLst/>
                <a:uLnTx/>
                <a:uFillTx/>
                <a:ea typeface="+mn-ea"/>
                <a:cs typeface="+mn-cs"/>
              </a:rPr>
              <a:t>Multiple extensions of COVID protections</a:t>
            </a:r>
          </a:p>
          <a:p>
            <a:pPr marL="690563" lvl="1" indent="-233363">
              <a:buFont typeface="Courier New" panose="02070309020205020404" pitchFamily="49" charset="0"/>
              <a:buChar char="o"/>
            </a:pPr>
            <a:r>
              <a:rPr lang="en-US" sz="1600" dirty="0">
                <a:solidFill>
                  <a:schemeClr val="tx1"/>
                </a:solidFill>
              </a:rPr>
              <a:t>Trump and Biden extend payment pause multiple times</a:t>
            </a:r>
            <a:endParaRPr lang="en-US" sz="1400" dirty="0">
              <a:solidFill>
                <a:schemeClr val="tx1"/>
              </a:solidFill>
            </a:endParaRPr>
          </a:p>
          <a:p>
            <a:r>
              <a:rPr lang="en-US" sz="1800" dirty="0">
                <a:solidFill>
                  <a:schemeClr val="accent1"/>
                </a:solidFill>
              </a:rPr>
              <a:t>Summer 2023: </a:t>
            </a:r>
            <a:r>
              <a:rPr lang="en-US" sz="1800" dirty="0">
                <a:solidFill>
                  <a:schemeClr val="tx1"/>
                </a:solidFill>
              </a:rPr>
              <a:t>Initial rollout of SAVE plan (Phase 1)</a:t>
            </a:r>
          </a:p>
          <a:p>
            <a:pPr marL="690563" lvl="1" indent="-233363">
              <a:buFont typeface="Courier New" panose="02070309020205020404" pitchFamily="49" charset="0"/>
              <a:buChar char="o"/>
            </a:pPr>
            <a:r>
              <a:rPr lang="en-US" sz="1600" dirty="0">
                <a:solidFill>
                  <a:schemeClr val="tx1"/>
                </a:solidFill>
              </a:rPr>
              <a:t>Most generous income-driven repayment plan</a:t>
            </a:r>
          </a:p>
          <a:p>
            <a:pPr marL="690563" lvl="1" indent="-233363">
              <a:buFont typeface="Courier New" panose="02070309020205020404" pitchFamily="49" charset="0"/>
              <a:buChar char="o"/>
            </a:pPr>
            <a:r>
              <a:rPr lang="en-US" sz="1600" dirty="0">
                <a:solidFill>
                  <a:schemeClr val="tx1"/>
                </a:solidFill>
              </a:rPr>
              <a:t>Key benefits: waived unpaid interest and increased “discretionary income” protected from payment</a:t>
            </a:r>
          </a:p>
          <a:p>
            <a:pPr marL="690563" lvl="1" indent="-233363">
              <a:buFont typeface="Courier New" panose="02070309020205020404" pitchFamily="49" charset="0"/>
              <a:buChar char="o"/>
            </a:pPr>
            <a:r>
              <a:rPr lang="en-US" sz="1600" dirty="0">
                <a:solidFill>
                  <a:schemeClr val="tx1"/>
                </a:solidFill>
              </a:rPr>
              <a:t>Many borrowers achieved $0 payment</a:t>
            </a:r>
            <a:r>
              <a:rPr lang="en-US" sz="1400" dirty="0">
                <a:solidFill>
                  <a:schemeClr val="tx1"/>
                </a:solidFill>
              </a:rPr>
              <a:t>	</a:t>
            </a:r>
            <a:endParaRPr lang="en-US" sz="1800" dirty="0">
              <a:solidFill>
                <a:schemeClr val="tx1"/>
              </a:solidFill>
            </a:endParaRPr>
          </a:p>
          <a:p>
            <a:r>
              <a:rPr kumimoji="0" lang="en-US" sz="1800" b="0" i="0" u="none" strike="noStrike" kern="1200" cap="none" spc="0" normalizeH="0" baseline="0" noProof="0" dirty="0">
                <a:ln>
                  <a:noFill/>
                </a:ln>
                <a:solidFill>
                  <a:schemeClr val="accent1"/>
                </a:solidFill>
                <a:effectLst/>
                <a:uLnTx/>
                <a:uFillTx/>
                <a:ea typeface="+mn-ea"/>
                <a:cs typeface="+mn-cs"/>
              </a:rPr>
              <a:t>September 1, 2023: </a:t>
            </a:r>
            <a:r>
              <a:rPr kumimoji="0" lang="en-US" sz="1800" b="0" i="0" u="none" strike="noStrike" kern="1200" cap="none" spc="0" normalizeH="0" baseline="0" noProof="0" dirty="0">
                <a:ln>
                  <a:noFill/>
                </a:ln>
                <a:solidFill>
                  <a:schemeClr val="tx1"/>
                </a:solidFill>
                <a:effectLst/>
                <a:uLnTx/>
                <a:uFillTx/>
                <a:ea typeface="+mn-ea"/>
                <a:cs typeface="+mn-cs"/>
              </a:rPr>
              <a:t>COVID protections end…sort of</a:t>
            </a:r>
          </a:p>
          <a:p>
            <a:pPr marL="690563" lvl="1" indent="-233363">
              <a:buFont typeface="Courier New" panose="02070309020205020404" pitchFamily="49" charset="0"/>
              <a:buChar char="o"/>
            </a:pPr>
            <a:r>
              <a:rPr kumimoji="0" lang="en-US" sz="1600" b="0" i="0" u="none" strike="noStrike" kern="1200" cap="none" spc="0" normalizeH="0" baseline="0" noProof="0" dirty="0">
                <a:ln>
                  <a:noFill/>
                </a:ln>
                <a:solidFill>
                  <a:schemeClr val="tx1"/>
                </a:solidFill>
                <a:effectLst/>
                <a:uLnTx/>
                <a:uFillTx/>
                <a:ea typeface="+mn-ea"/>
                <a:cs typeface="+mn-cs"/>
              </a:rPr>
              <a:t>Federal student loan interest resumed on September 1, 2023, and payments restarted in October 2023. </a:t>
            </a:r>
          </a:p>
          <a:p>
            <a:pPr marL="690563" lvl="1" indent="-233363">
              <a:buFont typeface="Courier New" panose="02070309020205020404" pitchFamily="49" charset="0"/>
              <a:buChar char="o"/>
            </a:pPr>
            <a:r>
              <a:rPr lang="en-US" sz="1600" dirty="0">
                <a:solidFill>
                  <a:schemeClr val="tx1"/>
                </a:solidFill>
              </a:rPr>
              <a:t>But, borrowers who miss monthly payments not considered delinquent, reported to credit bureaus, placed in default, or referred to debt collection agencies (the “On-Ramp”)</a:t>
            </a:r>
            <a:endParaRPr kumimoji="0" lang="en-US" sz="1600" b="0" i="0" u="none" strike="noStrike" kern="1200" cap="none" spc="0" normalizeH="0" baseline="0" noProof="0" dirty="0">
              <a:ln>
                <a:noFill/>
              </a:ln>
              <a:solidFill>
                <a:schemeClr val="tx1"/>
              </a:solidFill>
              <a:effectLst/>
              <a:uLnTx/>
              <a:uFillTx/>
              <a:ea typeface="+mn-ea"/>
              <a:cs typeface="+mn-cs"/>
            </a:endParaRPr>
          </a:p>
          <a:p>
            <a:endParaRPr lang="en-US" sz="2000" dirty="0">
              <a:solidFill>
                <a:schemeClr val="tx1"/>
              </a:solidFill>
            </a:endParaRPr>
          </a:p>
        </p:txBody>
      </p:sp>
      <p:sp>
        <p:nvSpPr>
          <p:cNvPr id="4" name="Text Placeholder 3">
            <a:extLst>
              <a:ext uri="{FF2B5EF4-FFF2-40B4-BE49-F238E27FC236}">
                <a16:creationId xmlns:a16="http://schemas.microsoft.com/office/drawing/2014/main" id="{079A44C4-E36B-F9AE-24D7-C5855DE32457}"/>
              </a:ext>
            </a:extLst>
          </p:cNvPr>
          <p:cNvSpPr>
            <a:spLocks noGrp="1"/>
          </p:cNvSpPr>
          <p:nvPr>
            <p:ph type="body" sz="quarter" idx="13"/>
          </p:nvPr>
        </p:nvSpPr>
        <p:spPr>
          <a:xfrm>
            <a:off x="365760" y="326618"/>
            <a:ext cx="10972800" cy="215444"/>
          </a:xfrm>
        </p:spPr>
        <p:txBody>
          <a:bodyPr/>
          <a:lstStyle/>
          <a:p>
            <a:r>
              <a:rPr lang="en-US" dirty="0"/>
              <a:t>STUDENT LOAN BACKGROUND AND FACTS</a:t>
            </a:r>
          </a:p>
        </p:txBody>
      </p:sp>
      <p:sp>
        <p:nvSpPr>
          <p:cNvPr id="5" name="Slide Number Placeholder 4">
            <a:extLst>
              <a:ext uri="{FF2B5EF4-FFF2-40B4-BE49-F238E27FC236}">
                <a16:creationId xmlns:a16="http://schemas.microsoft.com/office/drawing/2014/main" id="{4582F514-8279-8722-9464-0428339BE10D}"/>
              </a:ext>
            </a:extLst>
          </p:cNvPr>
          <p:cNvSpPr>
            <a:spLocks noGrp="1"/>
          </p:cNvSpPr>
          <p:nvPr>
            <p:ph type="sldNum" sz="quarter" idx="12"/>
          </p:nvPr>
        </p:nvSpPr>
        <p:spPr/>
        <p:txBody>
          <a:bodyPr/>
          <a:lstStyle/>
          <a:p>
            <a:fld id="{ED73F545-69F6-C24B-A8F6-C857013384FD}" type="slidenum">
              <a:rPr lang="en-US" smtClean="0"/>
              <a:t>10</a:t>
            </a:fld>
            <a:endParaRPr lang="en-US" dirty="0"/>
          </a:p>
        </p:txBody>
      </p:sp>
    </p:spTree>
    <p:extLst>
      <p:ext uri="{BB962C8B-B14F-4D97-AF65-F5344CB8AC3E}">
        <p14:creationId xmlns:p14="http://schemas.microsoft.com/office/powerpoint/2010/main" val="27932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47D5-9CBD-35B9-6346-270C38D6F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A3F34-7546-105F-3EAF-B4B171D23E1D}"/>
              </a:ext>
            </a:extLst>
          </p:cNvPr>
          <p:cNvSpPr>
            <a:spLocks noGrp="1"/>
          </p:cNvSpPr>
          <p:nvPr>
            <p:ph type="title"/>
          </p:nvPr>
        </p:nvSpPr>
        <p:spPr>
          <a:xfrm>
            <a:off x="365760" y="604570"/>
            <a:ext cx="10972800" cy="1143000"/>
          </a:xfrm>
        </p:spPr>
        <p:txBody>
          <a:bodyPr>
            <a:normAutofit/>
          </a:bodyPr>
          <a:lstStyle/>
          <a:p>
            <a:r>
              <a:rPr lang="en-US" dirty="0"/>
              <a:t>Six Years of Upheaval: From Pandemic Relief to Legislative Overhaul</a:t>
            </a:r>
          </a:p>
        </p:txBody>
      </p:sp>
      <p:sp>
        <p:nvSpPr>
          <p:cNvPr id="3" name="Content Placeholder 2">
            <a:extLst>
              <a:ext uri="{FF2B5EF4-FFF2-40B4-BE49-F238E27FC236}">
                <a16:creationId xmlns:a16="http://schemas.microsoft.com/office/drawing/2014/main" id="{A0AC04E5-CD28-6EF2-8F40-AE9A3E1B7115}"/>
              </a:ext>
            </a:extLst>
          </p:cNvPr>
          <p:cNvSpPr>
            <a:spLocks noGrp="1"/>
          </p:cNvSpPr>
          <p:nvPr>
            <p:ph idx="1"/>
          </p:nvPr>
        </p:nvSpPr>
        <p:spPr>
          <a:xfrm>
            <a:off x="365760" y="1818590"/>
            <a:ext cx="10972800" cy="4434840"/>
          </a:xfrm>
        </p:spPr>
        <p:txBody>
          <a:bodyPr/>
          <a:lstStyle/>
          <a:p>
            <a:r>
              <a:rPr kumimoji="0" lang="en-US" sz="1600" b="0" i="0" u="none" strike="noStrike" kern="1200" cap="none" spc="0" normalizeH="0" baseline="0" noProof="0" dirty="0">
                <a:ln>
                  <a:noFill/>
                </a:ln>
                <a:solidFill>
                  <a:schemeClr val="accent1"/>
                </a:solidFill>
                <a:effectLst/>
                <a:uLnTx/>
                <a:uFillTx/>
                <a:ea typeface="+mn-ea"/>
                <a:cs typeface="+mn-cs"/>
              </a:rPr>
              <a:t>July 2024: </a:t>
            </a:r>
            <a:r>
              <a:rPr kumimoji="0" lang="en-US" sz="1600" b="0" i="0" u="none" strike="noStrike" kern="1200" cap="none" spc="0" normalizeH="0" baseline="0" noProof="0" dirty="0">
                <a:ln>
                  <a:noFill/>
                </a:ln>
                <a:solidFill>
                  <a:schemeClr val="tx1"/>
                </a:solidFill>
                <a:effectLst/>
                <a:uLnTx/>
                <a:uFillTx/>
                <a:ea typeface="+mn-ea"/>
                <a:cs typeface="+mn-cs"/>
              </a:rPr>
              <a:t>SAVE injunction </a:t>
            </a:r>
          </a:p>
          <a:p>
            <a:pPr marL="690563" lvl="1" indent="-233363">
              <a:buFont typeface="Courier New" panose="02070309020205020404" pitchFamily="49" charset="0"/>
              <a:buChar char="o"/>
            </a:pPr>
            <a:r>
              <a:rPr kumimoji="0" lang="en-US" sz="1400" b="0" i="0" u="none" strike="noStrike" kern="1200" cap="none" spc="0" normalizeH="0" baseline="0" noProof="0" dirty="0">
                <a:ln>
                  <a:noFill/>
                </a:ln>
                <a:solidFill>
                  <a:schemeClr val="tx1"/>
                </a:solidFill>
                <a:effectLst/>
                <a:uLnTx/>
                <a:uFillTx/>
                <a:ea typeface="+mn-ea"/>
                <a:cs typeface="+mn-cs"/>
              </a:rPr>
              <a:t>Phase 2 not implemented (would have lowered undergrad payments and provided accelerated forgiveness timelines)</a:t>
            </a:r>
          </a:p>
          <a:p>
            <a:pPr marL="690563" lvl="1" indent="-233363">
              <a:buFont typeface="Courier New" panose="02070309020205020404" pitchFamily="49" charset="0"/>
              <a:buChar char="o"/>
            </a:pPr>
            <a:r>
              <a:rPr kumimoji="0" lang="en-US" sz="1400" b="0" i="0" u="none" strike="noStrike" kern="1200" cap="none" spc="0" normalizeH="0" baseline="0" noProof="0" dirty="0">
                <a:ln>
                  <a:noFill/>
                </a:ln>
                <a:solidFill>
                  <a:schemeClr val="tx1"/>
                </a:solidFill>
                <a:effectLst/>
                <a:uLnTx/>
                <a:uFillTx/>
                <a:ea typeface="+mn-ea"/>
                <a:cs typeface="+mn-cs"/>
              </a:rPr>
              <a:t>8 million borrowers placed in interest-free forbearance</a:t>
            </a:r>
            <a:endParaRPr lang="en-US" sz="1600" dirty="0">
              <a:solidFill>
                <a:schemeClr val="tx1"/>
              </a:solidFill>
            </a:endParaRPr>
          </a:p>
          <a:p>
            <a:r>
              <a:rPr kumimoji="0" lang="en-US" sz="1600" b="0" i="0" u="none" strike="noStrike" kern="1200" cap="none" spc="0" normalizeH="0" baseline="0" noProof="0" dirty="0">
                <a:ln>
                  <a:noFill/>
                </a:ln>
                <a:solidFill>
                  <a:schemeClr val="accent1"/>
                </a:solidFill>
                <a:effectLst/>
                <a:uLnTx/>
                <a:uFillTx/>
                <a:ea typeface="+mn-ea"/>
                <a:cs typeface="+mn-cs"/>
              </a:rPr>
              <a:t>October 1, 2024: </a:t>
            </a:r>
            <a:r>
              <a:rPr kumimoji="0" lang="en-US" sz="1600" b="0" i="0" u="none" strike="noStrike" kern="1200" cap="none" spc="0" normalizeH="0" baseline="0" noProof="0" dirty="0">
                <a:ln>
                  <a:noFill/>
                </a:ln>
                <a:solidFill>
                  <a:schemeClr val="tx1"/>
                </a:solidFill>
                <a:effectLst/>
                <a:uLnTx/>
                <a:uFillTx/>
                <a:ea typeface="+mn-ea"/>
                <a:cs typeface="+mn-cs"/>
              </a:rPr>
              <a:t>Credit reporting resumed</a:t>
            </a:r>
          </a:p>
          <a:p>
            <a:pPr marL="690563" lvl="1" indent="-233363">
              <a:buFont typeface="Courier New" panose="02070309020205020404" pitchFamily="49" charset="0"/>
              <a:buChar char="o"/>
            </a:pPr>
            <a:r>
              <a:rPr lang="en-US" sz="1400" dirty="0">
                <a:solidFill>
                  <a:schemeClr val="tx1"/>
                </a:solidFill>
              </a:rPr>
              <a:t>Borrowers who missed payments reported as delinquent. Credit scores for millions of borrowers plummeted by 100+ points</a:t>
            </a:r>
            <a:endParaRPr lang="en-US" sz="1200" dirty="0">
              <a:solidFill>
                <a:schemeClr val="tx1"/>
              </a:solidFill>
            </a:endParaRPr>
          </a:p>
          <a:p>
            <a:r>
              <a:rPr lang="en-US" sz="1600" dirty="0">
                <a:solidFill>
                  <a:schemeClr val="accent1"/>
                </a:solidFill>
              </a:rPr>
              <a:t>May 2025: </a:t>
            </a:r>
            <a:r>
              <a:rPr lang="en-US" sz="1600" dirty="0">
                <a:solidFill>
                  <a:schemeClr val="tx1"/>
                </a:solidFill>
              </a:rPr>
              <a:t>Department of Education announces collection activities to resume</a:t>
            </a:r>
          </a:p>
          <a:p>
            <a:pPr marL="690563" lvl="1" indent="-233363">
              <a:buFont typeface="Courier New" panose="02070309020205020404" pitchFamily="49" charset="0"/>
              <a:buChar char="o"/>
            </a:pPr>
            <a:r>
              <a:rPr lang="en-US" sz="1400" dirty="0">
                <a:solidFill>
                  <a:schemeClr val="tx1"/>
                </a:solidFill>
              </a:rPr>
              <a:t>Wage garnishments, social security offsets, tax refund intercepts begin once again</a:t>
            </a:r>
          </a:p>
          <a:p>
            <a:pPr marL="690563" lvl="1" indent="-233363">
              <a:buFont typeface="Courier New" panose="02070309020205020404" pitchFamily="49" charset="0"/>
              <a:buChar char="o"/>
            </a:pPr>
            <a:r>
              <a:rPr lang="en-US" sz="1400" dirty="0">
                <a:solidFill>
                  <a:schemeClr val="tx1"/>
                </a:solidFill>
              </a:rPr>
              <a:t>An estimated </a:t>
            </a:r>
            <a:r>
              <a:rPr lang="en-US" sz="1400" b="1" dirty="0">
                <a:solidFill>
                  <a:schemeClr val="tx1"/>
                </a:solidFill>
              </a:rPr>
              <a:t>25% </a:t>
            </a:r>
            <a:r>
              <a:rPr lang="en-US" sz="1400" dirty="0">
                <a:solidFill>
                  <a:schemeClr val="tx1"/>
                </a:solidFill>
              </a:rPr>
              <a:t>of federal student loan portfolio is expected to be in </a:t>
            </a:r>
            <a:r>
              <a:rPr lang="en-US" sz="1400" b="1" dirty="0">
                <a:solidFill>
                  <a:schemeClr val="tx1"/>
                </a:solidFill>
              </a:rPr>
              <a:t>default</a:t>
            </a:r>
            <a:r>
              <a:rPr lang="en-US" sz="1400" dirty="0">
                <a:solidFill>
                  <a:schemeClr val="tx1"/>
                </a:solidFill>
              </a:rPr>
              <a:t>. Only 38% of borrowers are current.</a:t>
            </a:r>
            <a:r>
              <a:rPr lang="en-US" sz="1400" baseline="30000" dirty="0">
                <a:solidFill>
                  <a:schemeClr val="tx1"/>
                </a:solidFill>
              </a:rPr>
              <a:t>6</a:t>
            </a:r>
            <a:endParaRPr lang="en-US" sz="1600" dirty="0">
              <a:solidFill>
                <a:schemeClr val="tx1"/>
              </a:solidFill>
            </a:endParaRPr>
          </a:p>
          <a:p>
            <a:r>
              <a:rPr kumimoji="0" lang="en-US" sz="1600" b="0" i="0" u="none" strike="noStrike" kern="1200" cap="none" spc="0" normalizeH="0" baseline="0" noProof="0" dirty="0">
                <a:ln>
                  <a:noFill/>
                </a:ln>
                <a:solidFill>
                  <a:schemeClr val="accent1"/>
                </a:solidFill>
                <a:effectLst/>
                <a:uLnTx/>
                <a:uFillTx/>
                <a:ea typeface="+mn-ea"/>
                <a:cs typeface="+mn-cs"/>
              </a:rPr>
              <a:t>July 4, 2025: </a:t>
            </a:r>
            <a:r>
              <a:rPr kumimoji="0" lang="en-US" sz="1600" b="0" i="0" u="none" strike="noStrike" kern="1200" cap="none" spc="0" normalizeH="0" baseline="0" noProof="0" dirty="0">
                <a:ln>
                  <a:noFill/>
                </a:ln>
                <a:solidFill>
                  <a:schemeClr val="tx1"/>
                </a:solidFill>
                <a:effectLst/>
                <a:uLnTx/>
                <a:uFillTx/>
                <a:ea typeface="+mn-ea"/>
                <a:cs typeface="+mn-cs"/>
              </a:rPr>
              <a:t>Passage of the “One Big Beautiful Bill”</a:t>
            </a:r>
          </a:p>
          <a:p>
            <a:pPr marL="690563" lvl="1" indent="-233363">
              <a:buFont typeface="Courier New" panose="02070309020205020404" pitchFamily="49" charset="0"/>
              <a:buChar char="o"/>
            </a:pPr>
            <a:r>
              <a:rPr kumimoji="0" lang="en-US" sz="1400" b="0" i="0" u="none" strike="noStrike" kern="1200" cap="none" spc="0" normalizeH="0" baseline="0" noProof="0" dirty="0">
                <a:ln>
                  <a:noFill/>
                </a:ln>
                <a:solidFill>
                  <a:schemeClr val="tx1"/>
                </a:solidFill>
                <a:effectLst/>
                <a:uLnTx/>
                <a:uFillTx/>
                <a:ea typeface="+mn-ea"/>
                <a:cs typeface="+mn-cs"/>
              </a:rPr>
              <a:t>Complete overhaul of repayment plans</a:t>
            </a:r>
          </a:p>
          <a:p>
            <a:pPr marL="690563" lvl="1" indent="-233363">
              <a:buFont typeface="Courier New" panose="02070309020205020404" pitchFamily="49" charset="0"/>
              <a:buChar char="o"/>
            </a:pPr>
            <a:r>
              <a:rPr lang="en-US" sz="1400" dirty="0">
                <a:solidFill>
                  <a:schemeClr val="tx1"/>
                </a:solidFill>
              </a:rPr>
              <a:t>Only new Standard and Repayment Assistance Plan (RAP) will remain post July 1, 2028</a:t>
            </a:r>
          </a:p>
          <a:p>
            <a:r>
              <a:rPr kumimoji="0" lang="en-US" sz="1600" b="0" i="0" u="none" strike="noStrike" kern="1200" cap="none" spc="0" normalizeH="0" baseline="0" noProof="0" dirty="0">
                <a:ln>
                  <a:noFill/>
                </a:ln>
                <a:solidFill>
                  <a:schemeClr val="accent1"/>
                </a:solidFill>
                <a:effectLst/>
                <a:uLnTx/>
                <a:uFillTx/>
                <a:ea typeface="+mn-ea"/>
                <a:cs typeface="+mn-cs"/>
              </a:rPr>
              <a:t>August 1, 2025:  </a:t>
            </a:r>
            <a:r>
              <a:rPr kumimoji="0" lang="en-US" sz="1600" b="0" i="0" u="none" strike="noStrike" kern="1200" cap="none" spc="0" normalizeH="0" baseline="0" noProof="0" dirty="0">
                <a:ln>
                  <a:noFill/>
                </a:ln>
                <a:solidFill>
                  <a:schemeClr val="tx1"/>
                </a:solidFill>
                <a:effectLst/>
                <a:uLnTx/>
                <a:uFillTx/>
                <a:ea typeface="+mn-ea"/>
                <a:cs typeface="+mn-cs"/>
              </a:rPr>
              <a:t>SAVE interest-free forbearance ends</a:t>
            </a:r>
          </a:p>
          <a:p>
            <a:pPr marL="690563" lvl="1" indent="-233363">
              <a:buFont typeface="Courier New" panose="02070309020205020404" pitchFamily="49" charset="0"/>
              <a:buChar char="o"/>
            </a:pPr>
            <a:r>
              <a:rPr kumimoji="0" lang="en-US" sz="1400" b="0" i="0" u="none" strike="noStrike" kern="1200" cap="none" spc="0" normalizeH="0" baseline="0" noProof="0" dirty="0">
                <a:ln>
                  <a:noFill/>
                </a:ln>
                <a:solidFill>
                  <a:schemeClr val="tx1"/>
                </a:solidFill>
                <a:effectLst/>
                <a:uLnTx/>
                <a:uFillTx/>
                <a:ea typeface="+mn-ea"/>
                <a:cs typeface="+mn-cs"/>
              </a:rPr>
              <a:t>Borrowers can remain in administrative forbearance, but interest accumulates</a:t>
            </a:r>
          </a:p>
          <a:p>
            <a:pPr marL="0" indent="0">
              <a:buNone/>
            </a:pPr>
            <a:endParaRPr lang="en-US" sz="2000" dirty="0">
              <a:solidFill>
                <a:schemeClr val="tx1"/>
              </a:solidFill>
            </a:endParaRPr>
          </a:p>
        </p:txBody>
      </p:sp>
      <p:sp>
        <p:nvSpPr>
          <p:cNvPr id="4" name="Text Placeholder 3">
            <a:extLst>
              <a:ext uri="{FF2B5EF4-FFF2-40B4-BE49-F238E27FC236}">
                <a16:creationId xmlns:a16="http://schemas.microsoft.com/office/drawing/2014/main" id="{F691552E-8167-EC43-7E36-1DC6D29AFE1F}"/>
              </a:ext>
            </a:extLst>
          </p:cNvPr>
          <p:cNvSpPr>
            <a:spLocks noGrp="1"/>
          </p:cNvSpPr>
          <p:nvPr>
            <p:ph type="body" sz="quarter" idx="13"/>
          </p:nvPr>
        </p:nvSpPr>
        <p:spPr>
          <a:xfrm>
            <a:off x="365760" y="326618"/>
            <a:ext cx="10972800" cy="215444"/>
          </a:xfrm>
        </p:spPr>
        <p:txBody>
          <a:bodyPr/>
          <a:lstStyle/>
          <a:p>
            <a:r>
              <a:rPr lang="en-US" dirty="0"/>
              <a:t>STUDENT LOAN BACKGROUND AND FACTS</a:t>
            </a:r>
          </a:p>
        </p:txBody>
      </p:sp>
      <p:sp>
        <p:nvSpPr>
          <p:cNvPr id="5" name="Slide Number Placeholder 4">
            <a:extLst>
              <a:ext uri="{FF2B5EF4-FFF2-40B4-BE49-F238E27FC236}">
                <a16:creationId xmlns:a16="http://schemas.microsoft.com/office/drawing/2014/main" id="{B0908C06-6139-35A6-A1E5-939B258D88B4}"/>
              </a:ext>
            </a:extLst>
          </p:cNvPr>
          <p:cNvSpPr>
            <a:spLocks noGrp="1"/>
          </p:cNvSpPr>
          <p:nvPr>
            <p:ph type="sldNum" sz="quarter" idx="12"/>
          </p:nvPr>
        </p:nvSpPr>
        <p:spPr/>
        <p:txBody>
          <a:bodyPr/>
          <a:lstStyle/>
          <a:p>
            <a:fld id="{ED73F545-69F6-C24B-A8F6-C857013384FD}" type="slidenum">
              <a:rPr lang="en-US" smtClean="0"/>
              <a:t>11</a:t>
            </a:fld>
            <a:endParaRPr lang="en-US" dirty="0"/>
          </a:p>
        </p:txBody>
      </p:sp>
    </p:spTree>
    <p:extLst>
      <p:ext uri="{BB962C8B-B14F-4D97-AF65-F5344CB8AC3E}">
        <p14:creationId xmlns:p14="http://schemas.microsoft.com/office/powerpoint/2010/main" val="142456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1946-763E-BFA1-11E6-0C55B18C9C60}"/>
              </a:ext>
            </a:extLst>
          </p:cNvPr>
          <p:cNvSpPr>
            <a:spLocks noGrp="1"/>
          </p:cNvSpPr>
          <p:nvPr>
            <p:ph type="title"/>
          </p:nvPr>
        </p:nvSpPr>
        <p:spPr/>
        <p:txBody>
          <a:bodyPr/>
          <a:lstStyle/>
          <a:p>
            <a:r>
              <a:rPr lang="en-US" dirty="0"/>
              <a:t>The Fallout: Key Issues Facing Borrowers </a:t>
            </a:r>
          </a:p>
        </p:txBody>
      </p:sp>
      <p:sp>
        <p:nvSpPr>
          <p:cNvPr id="3" name="Content Placeholder 2">
            <a:extLst>
              <a:ext uri="{FF2B5EF4-FFF2-40B4-BE49-F238E27FC236}">
                <a16:creationId xmlns:a16="http://schemas.microsoft.com/office/drawing/2014/main" id="{9B277FCF-E87A-1081-F9E8-AB3D2E8D78FA}"/>
              </a:ext>
            </a:extLst>
          </p:cNvPr>
          <p:cNvSpPr>
            <a:spLocks noGrp="1"/>
          </p:cNvSpPr>
          <p:nvPr>
            <p:ph idx="1"/>
          </p:nvPr>
        </p:nvSpPr>
        <p:spPr/>
        <p:txBody>
          <a:bodyPr/>
          <a:lstStyle/>
          <a:p>
            <a:pPr marR="0" lvl="1"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Severe credit score damage</a:t>
            </a:r>
          </a:p>
          <a:p>
            <a:pPr marR="0" lvl="1"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Delinquency and default</a:t>
            </a:r>
          </a:p>
          <a:p>
            <a:pPr marR="0" lvl="1"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Growing balances</a:t>
            </a:r>
          </a:p>
          <a:p>
            <a:pPr marR="0" lvl="1"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Loss of repayment options</a:t>
            </a:r>
          </a:p>
          <a:p>
            <a:pPr lvl="1">
              <a:spcBef>
                <a:spcPts val="0"/>
              </a:spcBef>
              <a:spcAft>
                <a:spcPts val="1200"/>
              </a:spcAft>
              <a:buClr>
                <a:srgbClr val="FD7251"/>
              </a:buClr>
              <a:buSzTx/>
              <a:defRPr/>
            </a:pPr>
            <a:r>
              <a:rPr lang="en-US" sz="2400" dirty="0">
                <a:solidFill>
                  <a:prstClr val="white"/>
                </a:solidFill>
                <a:cs typeface="Calibri" panose="020F0502020204030204" pitchFamily="34" charset="0"/>
              </a:rPr>
              <a:t>Wage garnishments, social security offsets, and tax refund intercepts</a:t>
            </a:r>
          </a:p>
          <a:p>
            <a:pPr marR="0" lvl="1"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Confusion and delay</a:t>
            </a:r>
          </a:p>
          <a:p>
            <a:endParaRPr lang="en-US" dirty="0"/>
          </a:p>
        </p:txBody>
      </p:sp>
      <p:sp>
        <p:nvSpPr>
          <p:cNvPr id="4" name="Text Placeholder 3">
            <a:extLst>
              <a:ext uri="{FF2B5EF4-FFF2-40B4-BE49-F238E27FC236}">
                <a16:creationId xmlns:a16="http://schemas.microsoft.com/office/drawing/2014/main" id="{3C0251C1-8C71-12C2-91D6-CF2D889D41BB}"/>
              </a:ext>
            </a:extLst>
          </p:cNvPr>
          <p:cNvSpPr>
            <a:spLocks noGrp="1"/>
          </p:cNvSpPr>
          <p:nvPr>
            <p:ph type="body" sz="quarter" idx="13"/>
          </p:nvPr>
        </p:nvSpPr>
        <p:spPr>
          <a:xfrm>
            <a:off x="365760" y="326618"/>
            <a:ext cx="10972800" cy="215444"/>
          </a:xfrm>
        </p:spPr>
        <p:txBody>
          <a:bodyPr/>
          <a:lstStyle/>
          <a:p>
            <a:r>
              <a:rPr lang="en-US" dirty="0"/>
              <a:t>STUDENT LOAN BACKGROUND AND FACTS</a:t>
            </a:r>
          </a:p>
        </p:txBody>
      </p:sp>
      <p:sp>
        <p:nvSpPr>
          <p:cNvPr id="5" name="Slide Number Placeholder 4">
            <a:extLst>
              <a:ext uri="{FF2B5EF4-FFF2-40B4-BE49-F238E27FC236}">
                <a16:creationId xmlns:a16="http://schemas.microsoft.com/office/drawing/2014/main" id="{EAC7220A-1144-E783-2D95-57E6E495C05E}"/>
              </a:ext>
            </a:extLst>
          </p:cNvPr>
          <p:cNvSpPr>
            <a:spLocks noGrp="1"/>
          </p:cNvSpPr>
          <p:nvPr>
            <p:ph type="sldNum" sz="quarter" idx="12"/>
          </p:nvPr>
        </p:nvSpPr>
        <p:spPr/>
        <p:txBody>
          <a:bodyPr/>
          <a:lstStyle/>
          <a:p>
            <a:fld id="{ED73F545-69F6-C24B-A8F6-C857013384FD}" type="slidenum">
              <a:rPr lang="en-US" smtClean="0"/>
              <a:t>12</a:t>
            </a:fld>
            <a:endParaRPr lang="en-US" dirty="0"/>
          </a:p>
        </p:txBody>
      </p:sp>
    </p:spTree>
    <p:extLst>
      <p:ext uri="{BB962C8B-B14F-4D97-AF65-F5344CB8AC3E}">
        <p14:creationId xmlns:p14="http://schemas.microsoft.com/office/powerpoint/2010/main" val="355036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7109-0736-C754-B325-9372F1797E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B4A4C-89D0-BF8D-BF9F-A221526B6889}"/>
              </a:ext>
            </a:extLst>
          </p:cNvPr>
          <p:cNvSpPr txBox="1">
            <a:spLocks/>
          </p:cNvSpPr>
          <p:nvPr/>
        </p:nvSpPr>
        <p:spPr>
          <a:xfrm>
            <a:off x="2994552" y="803939"/>
            <a:ext cx="7932683" cy="795169"/>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tx2">
                    <a:alpha val="60017"/>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1200"/>
              </a:spcAft>
              <a:buClr>
                <a:srgbClr val="FBFBFC"/>
              </a:buClr>
            </a:pPr>
            <a:r>
              <a:rPr lang="en-US" sz="4400" dirty="0">
                <a:solidFill>
                  <a:schemeClr val="tx1">
                    <a:alpha val="60017"/>
                  </a:schemeClr>
                </a:solidFill>
              </a:rPr>
              <a:t>Meanwhile…in bankruptcy</a:t>
            </a:r>
          </a:p>
        </p:txBody>
      </p:sp>
      <p:sp>
        <p:nvSpPr>
          <p:cNvPr id="4" name="Slide Number Placeholder 3">
            <a:extLst>
              <a:ext uri="{FF2B5EF4-FFF2-40B4-BE49-F238E27FC236}">
                <a16:creationId xmlns:a16="http://schemas.microsoft.com/office/drawing/2014/main" id="{BCBD57AB-1587-B788-C6BF-9F15B33302E9}"/>
              </a:ext>
            </a:extLst>
          </p:cNvPr>
          <p:cNvSpPr>
            <a:spLocks noGrp="1"/>
          </p:cNvSpPr>
          <p:nvPr>
            <p:ph type="sldNum" sz="quarter" idx="12"/>
          </p:nvPr>
        </p:nvSpPr>
        <p:spPr/>
        <p:txBody>
          <a:bodyPr/>
          <a:lstStyle/>
          <a:p>
            <a:fld id="{ED73F545-69F6-C24B-A8F6-C857013384FD}" type="slidenum">
              <a:rPr lang="en-US" smtClean="0"/>
              <a:t>13</a:t>
            </a:fld>
            <a:endParaRPr lang="en-US" dirty="0"/>
          </a:p>
        </p:txBody>
      </p:sp>
      <p:pic>
        <p:nvPicPr>
          <p:cNvPr id="6" name="Picture 5">
            <a:extLst>
              <a:ext uri="{FF2B5EF4-FFF2-40B4-BE49-F238E27FC236}">
                <a16:creationId xmlns:a16="http://schemas.microsoft.com/office/drawing/2014/main" id="{29CDEC36-6955-E21F-A5CF-7B73878D5B7C}"/>
              </a:ext>
            </a:extLst>
          </p:cNvPr>
          <p:cNvPicPr>
            <a:picLocks noChangeAspect="1"/>
          </p:cNvPicPr>
          <p:nvPr/>
        </p:nvPicPr>
        <p:blipFill>
          <a:blip r:embed="rId2"/>
          <a:stretch>
            <a:fillRect/>
          </a:stretch>
        </p:blipFill>
        <p:spPr>
          <a:xfrm>
            <a:off x="3504122" y="1726708"/>
            <a:ext cx="5183753" cy="3404583"/>
          </a:xfrm>
          <a:prstGeom prst="rect">
            <a:avLst/>
          </a:prstGeom>
        </p:spPr>
      </p:pic>
      <p:sp>
        <p:nvSpPr>
          <p:cNvPr id="7" name="Content Placeholder 2">
            <a:extLst>
              <a:ext uri="{FF2B5EF4-FFF2-40B4-BE49-F238E27FC236}">
                <a16:creationId xmlns:a16="http://schemas.microsoft.com/office/drawing/2014/main" id="{518D03A2-3096-D025-53BA-B18602247C36}"/>
              </a:ext>
            </a:extLst>
          </p:cNvPr>
          <p:cNvSpPr txBox="1">
            <a:spLocks/>
          </p:cNvSpPr>
          <p:nvPr/>
        </p:nvSpPr>
        <p:spPr>
          <a:xfrm>
            <a:off x="2994551" y="5131291"/>
            <a:ext cx="7932683" cy="795169"/>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tx2">
                    <a:alpha val="60017"/>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1200"/>
              </a:spcAft>
              <a:buClr>
                <a:srgbClr val="FBFBFC"/>
              </a:buClr>
            </a:pPr>
            <a:r>
              <a:rPr lang="en-US" sz="4400" dirty="0">
                <a:solidFill>
                  <a:schemeClr val="tx1">
                    <a:alpha val="60017"/>
                  </a:schemeClr>
                </a:solidFill>
              </a:rPr>
              <a:t>New opportunities emerge</a:t>
            </a:r>
          </a:p>
        </p:txBody>
      </p:sp>
    </p:spTree>
    <p:extLst>
      <p:ext uri="{BB962C8B-B14F-4D97-AF65-F5344CB8AC3E}">
        <p14:creationId xmlns:p14="http://schemas.microsoft.com/office/powerpoint/2010/main" val="331962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6CF-5393-42DB-DFDE-09F8FE9C9028}"/>
              </a:ext>
            </a:extLst>
          </p:cNvPr>
          <p:cNvSpPr>
            <a:spLocks noGrp="1"/>
          </p:cNvSpPr>
          <p:nvPr>
            <p:ph type="title"/>
          </p:nvPr>
        </p:nvSpPr>
        <p:spPr>
          <a:xfrm>
            <a:off x="365760" y="743775"/>
            <a:ext cx="10972800" cy="1143000"/>
          </a:xfrm>
        </p:spPr>
        <p:txBody>
          <a:bodyPr>
            <a:normAutofit/>
          </a:bodyPr>
          <a:lstStyle/>
          <a:p>
            <a:r>
              <a:rPr lang="en-US" dirty="0"/>
              <a:t>New Opportunities: </a:t>
            </a:r>
            <a:br>
              <a:rPr lang="en-US" dirty="0"/>
            </a:br>
            <a:r>
              <a:rPr lang="en-US" dirty="0"/>
              <a:t>Managing Student Loans Through Bankruptcy</a:t>
            </a:r>
          </a:p>
        </p:txBody>
      </p:sp>
      <p:sp>
        <p:nvSpPr>
          <p:cNvPr id="3" name="Content Placeholder 2">
            <a:extLst>
              <a:ext uri="{FF2B5EF4-FFF2-40B4-BE49-F238E27FC236}">
                <a16:creationId xmlns:a16="http://schemas.microsoft.com/office/drawing/2014/main" id="{299FECB1-F88D-2F0B-E8BD-EB75C9A556A2}"/>
              </a:ext>
            </a:extLst>
          </p:cNvPr>
          <p:cNvSpPr>
            <a:spLocks noGrp="1"/>
          </p:cNvSpPr>
          <p:nvPr>
            <p:ph idx="1"/>
          </p:nvPr>
        </p:nvSpPr>
        <p:spPr>
          <a:xfrm>
            <a:off x="365760" y="2583953"/>
            <a:ext cx="10972800" cy="2484661"/>
          </a:xfrm>
        </p:spPr>
        <p:txBody>
          <a:bodyPr/>
          <a:lstStyle/>
          <a:p>
            <a:pPr>
              <a:spcBef>
                <a:spcPts val="500"/>
              </a:spcBef>
              <a:spcAft>
                <a:spcPts val="0"/>
              </a:spcAft>
              <a:buClr>
                <a:srgbClr val="FD7251"/>
              </a:buClr>
              <a:defRPr/>
            </a:pPr>
            <a:r>
              <a:rPr kumimoji="0" lang="en-US" sz="3200" b="0" i="0" u="none" strike="noStrike" kern="1200" cap="none" spc="0" normalizeH="0" baseline="0" noProof="0" dirty="0">
                <a:ln>
                  <a:noFill/>
                </a:ln>
                <a:solidFill>
                  <a:schemeClr val="tx1"/>
                </a:solidFill>
                <a:effectLst/>
                <a:uLnTx/>
                <a:uFillTx/>
                <a:latin typeface="Bio Sans" panose="020B0506020202040204" pitchFamily="34" charset="0"/>
                <a:cs typeface="Calibri" panose="020F0502020204030204" pitchFamily="34" charset="0"/>
              </a:rPr>
              <a:t>Option 1:  </a:t>
            </a:r>
            <a:r>
              <a:rPr kumimoji="0" lang="en-US" sz="3200" b="0" i="0" u="none" strike="noStrike" kern="1200" cap="none" spc="0" normalizeH="0" baseline="0" noProof="0" dirty="0">
                <a:ln>
                  <a:noFill/>
                </a:ln>
                <a:solidFill>
                  <a:prstClr val="white"/>
                </a:solidFill>
                <a:effectLst/>
                <a:uLnTx/>
                <a:uFillTx/>
                <a:latin typeface="Bio Sans" panose="020B0506020202040204" pitchFamily="34" charset="0"/>
                <a:cs typeface="Calibri" panose="020F0502020204030204" pitchFamily="34" charset="0"/>
              </a:rPr>
              <a:t>Discharging federal student loan debt using DOJ</a:t>
            </a:r>
            <a:r>
              <a:rPr lang="en-US" sz="3200" dirty="0">
                <a:solidFill>
                  <a:prstClr val="white"/>
                </a:solidFill>
                <a:latin typeface="Bio Sans" panose="020B0506020202040204" pitchFamily="34" charset="0"/>
                <a:cs typeface="Calibri" panose="020F0502020204030204" pitchFamily="34" charset="0"/>
              </a:rPr>
              <a:t> g</a:t>
            </a:r>
            <a:r>
              <a:rPr kumimoji="0" lang="en-US" sz="3200" b="0" i="0" u="none" strike="noStrike" kern="1200" cap="none" spc="0" normalizeH="0" baseline="0" noProof="0" dirty="0">
                <a:ln>
                  <a:noFill/>
                </a:ln>
                <a:solidFill>
                  <a:prstClr val="white"/>
                </a:solidFill>
                <a:effectLst/>
                <a:uLnTx/>
                <a:uFillTx/>
                <a:latin typeface="Bio Sans" panose="020B0506020202040204" pitchFamily="34" charset="0"/>
                <a:cs typeface="Calibri" panose="020F0502020204030204" pitchFamily="34" charset="0"/>
              </a:rPr>
              <a:t>uidance</a:t>
            </a:r>
          </a:p>
          <a:p>
            <a:pPr>
              <a:spcBef>
                <a:spcPts val="500"/>
              </a:spcBef>
              <a:spcAft>
                <a:spcPts val="0"/>
              </a:spcAft>
              <a:buClr>
                <a:srgbClr val="FD7251"/>
              </a:buClr>
              <a:defRPr/>
            </a:pPr>
            <a:endParaRPr lang="en-US" sz="3200" dirty="0">
              <a:solidFill>
                <a:prstClr val="white"/>
              </a:solidFill>
              <a:latin typeface="Bio Sans" panose="020B0506020202040204" pitchFamily="34" charset="0"/>
              <a:cs typeface="Calibri" panose="020F0502020204030204" pitchFamily="34" charset="0"/>
            </a:endParaRPr>
          </a:p>
          <a:p>
            <a:pPr>
              <a:spcBef>
                <a:spcPts val="500"/>
              </a:spcBef>
              <a:spcAft>
                <a:spcPts val="0"/>
              </a:spcAft>
              <a:buClr>
                <a:srgbClr val="FD7251"/>
              </a:buClr>
              <a:defRPr/>
            </a:pPr>
            <a:r>
              <a:rPr lang="en-US" sz="3200" dirty="0">
                <a:solidFill>
                  <a:schemeClr val="tx1"/>
                </a:solidFill>
                <a:latin typeface="Bio Sans" panose="020B0506020202040204" pitchFamily="34" charset="0"/>
                <a:cs typeface="Calibri" panose="020F0502020204030204" pitchFamily="34" charset="0"/>
              </a:rPr>
              <a:t>Option 2:</a:t>
            </a:r>
            <a:r>
              <a:rPr kumimoji="0" lang="en-US" sz="3200" b="0" i="0" u="none" strike="noStrike" kern="1200" cap="none" spc="0" normalizeH="0" baseline="0" noProof="0" dirty="0">
                <a:ln>
                  <a:noFill/>
                </a:ln>
                <a:solidFill>
                  <a:schemeClr val="tx1"/>
                </a:solidFill>
                <a:effectLst/>
                <a:uLnTx/>
                <a:uFillTx/>
                <a:latin typeface="Bio Sans" panose="020B050602020204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Bio Sans" panose="020B0506020202040204" pitchFamily="34" charset="0"/>
                <a:cs typeface="Calibri" panose="020F0502020204030204" pitchFamily="34" charset="0"/>
              </a:rPr>
              <a:t>Facilitating enrollment in repayment plans</a:t>
            </a:r>
          </a:p>
          <a:p>
            <a:pPr marL="0" indent="0">
              <a:buNone/>
            </a:pPr>
            <a:endParaRPr lang="en-US" dirty="0"/>
          </a:p>
        </p:txBody>
      </p:sp>
      <p:sp>
        <p:nvSpPr>
          <p:cNvPr id="4" name="Text Placeholder 3">
            <a:extLst>
              <a:ext uri="{FF2B5EF4-FFF2-40B4-BE49-F238E27FC236}">
                <a16:creationId xmlns:a16="http://schemas.microsoft.com/office/drawing/2014/main" id="{3A9D44BD-C857-2434-7C85-B0B1A8B1D64C}"/>
              </a:ext>
            </a:extLst>
          </p:cNvPr>
          <p:cNvSpPr>
            <a:spLocks noGrp="1"/>
          </p:cNvSpPr>
          <p:nvPr>
            <p:ph type="body" sz="quarter" idx="13"/>
          </p:nvPr>
        </p:nvSpPr>
        <p:spPr>
          <a:xfrm>
            <a:off x="365760" y="326618"/>
            <a:ext cx="10972800" cy="215444"/>
          </a:xfrm>
        </p:spPr>
        <p:txBody>
          <a:bodyPr/>
          <a:lstStyle/>
          <a:p>
            <a:r>
              <a:rPr lang="en-US" dirty="0"/>
              <a:t>NEW OPPORTUNITIES IN BANKRUPTCY</a:t>
            </a:r>
          </a:p>
        </p:txBody>
      </p:sp>
      <p:sp>
        <p:nvSpPr>
          <p:cNvPr id="5" name="Slide Number Placeholder 4">
            <a:extLst>
              <a:ext uri="{FF2B5EF4-FFF2-40B4-BE49-F238E27FC236}">
                <a16:creationId xmlns:a16="http://schemas.microsoft.com/office/drawing/2014/main" id="{B984FA94-365C-715A-FB00-3BEF8EAEE750}"/>
              </a:ext>
            </a:extLst>
          </p:cNvPr>
          <p:cNvSpPr>
            <a:spLocks noGrp="1"/>
          </p:cNvSpPr>
          <p:nvPr>
            <p:ph type="sldNum" sz="quarter" idx="12"/>
          </p:nvPr>
        </p:nvSpPr>
        <p:spPr/>
        <p:txBody>
          <a:bodyPr/>
          <a:lstStyle/>
          <a:p>
            <a:fld id="{ED73F545-69F6-C24B-A8F6-C857013384FD}" type="slidenum">
              <a:rPr lang="en-US" smtClean="0"/>
              <a:t>14</a:t>
            </a:fld>
            <a:endParaRPr lang="en-US" dirty="0"/>
          </a:p>
        </p:txBody>
      </p:sp>
    </p:spTree>
    <p:extLst>
      <p:ext uri="{BB962C8B-B14F-4D97-AF65-F5344CB8AC3E}">
        <p14:creationId xmlns:p14="http://schemas.microsoft.com/office/powerpoint/2010/main" val="336089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94C2-E8F4-73A2-132D-2E6C26D65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60B33-844E-AC91-65DA-89653ACE301E}"/>
              </a:ext>
            </a:extLst>
          </p:cNvPr>
          <p:cNvSpPr>
            <a:spLocks noGrp="1"/>
          </p:cNvSpPr>
          <p:nvPr>
            <p:ph type="title"/>
          </p:nvPr>
        </p:nvSpPr>
        <p:spPr>
          <a:xfrm>
            <a:off x="3822191" y="1508760"/>
            <a:ext cx="7659655" cy="2606040"/>
          </a:xfrm>
        </p:spPr>
        <p:txBody>
          <a:bodyPr/>
          <a:lstStyle/>
          <a:p>
            <a:r>
              <a:rPr lang="en-US" dirty="0"/>
              <a:t>Discharging Student Loans</a:t>
            </a:r>
          </a:p>
        </p:txBody>
      </p:sp>
      <p:sp>
        <p:nvSpPr>
          <p:cNvPr id="3" name="Slide Number Placeholder 2">
            <a:extLst>
              <a:ext uri="{FF2B5EF4-FFF2-40B4-BE49-F238E27FC236}">
                <a16:creationId xmlns:a16="http://schemas.microsoft.com/office/drawing/2014/main" id="{C1B949A1-13E1-2F25-486B-8A1321BBB80F}"/>
              </a:ext>
            </a:extLst>
          </p:cNvPr>
          <p:cNvSpPr>
            <a:spLocks noGrp="1"/>
          </p:cNvSpPr>
          <p:nvPr>
            <p:ph type="sldNum" sz="quarter" idx="12"/>
          </p:nvPr>
        </p:nvSpPr>
        <p:spPr/>
        <p:txBody>
          <a:bodyPr/>
          <a:lstStyle/>
          <a:p>
            <a:fld id="{ED73F545-69F6-C24B-A8F6-C857013384FD}" type="slidenum">
              <a:rPr lang="en-US" smtClean="0"/>
              <a:t>15</a:t>
            </a:fld>
            <a:endParaRPr lang="en-US" dirty="0"/>
          </a:p>
        </p:txBody>
      </p:sp>
    </p:spTree>
    <p:extLst>
      <p:ext uri="{BB962C8B-B14F-4D97-AF65-F5344CB8AC3E}">
        <p14:creationId xmlns:p14="http://schemas.microsoft.com/office/powerpoint/2010/main" val="162848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7AEC-EE38-3220-456A-53FCCA15824A}"/>
              </a:ext>
            </a:extLst>
          </p:cNvPr>
          <p:cNvSpPr>
            <a:spLocks noGrp="1"/>
          </p:cNvSpPr>
          <p:nvPr>
            <p:ph type="title"/>
          </p:nvPr>
        </p:nvSpPr>
        <p:spPr/>
        <p:txBody>
          <a:bodyPr>
            <a:normAutofit/>
          </a:bodyPr>
          <a:lstStyle/>
          <a:p>
            <a:r>
              <a:rPr lang="en-US" dirty="0"/>
              <a:t>Legal Framework</a:t>
            </a:r>
          </a:p>
        </p:txBody>
      </p:sp>
      <p:sp>
        <p:nvSpPr>
          <p:cNvPr id="3" name="Content Placeholder 2">
            <a:extLst>
              <a:ext uri="{FF2B5EF4-FFF2-40B4-BE49-F238E27FC236}">
                <a16:creationId xmlns:a16="http://schemas.microsoft.com/office/drawing/2014/main" id="{5E1C915C-FA3C-CF50-966E-72305806FDC3}"/>
              </a:ext>
            </a:extLst>
          </p:cNvPr>
          <p:cNvSpPr>
            <a:spLocks noGrp="1"/>
          </p:cNvSpPr>
          <p:nvPr>
            <p:ph idx="1"/>
          </p:nvPr>
        </p:nvSpPr>
        <p:spPr/>
        <p:txBody>
          <a:bodyPr/>
          <a:lstStyle/>
          <a:p>
            <a:pPr marR="0" lvl="0" algn="l" defTabSz="914400" rtl="0" eaLnBrk="1" fontAlgn="auto" latinLnBrk="0" hangingPunct="1">
              <a:lnSpc>
                <a:spcPct val="90000"/>
              </a:lnSpc>
              <a:spcBef>
                <a:spcPts val="1000"/>
              </a:spcBef>
              <a:spcAft>
                <a:spcPts val="0"/>
              </a:spcAft>
              <a:buSzTx/>
              <a:tabLst/>
              <a:defRPr/>
            </a:pPr>
            <a:r>
              <a:rPr lang="en-US" sz="2400" dirty="0">
                <a:solidFill>
                  <a:schemeClr val="accent1"/>
                </a:solidFill>
                <a:latin typeface="Bio Sans" panose="020B0506020202040204" pitchFamily="34" charset="0"/>
              </a:rPr>
              <a:t>Statute – 11 U.S.C. §523(a)(8)</a:t>
            </a:r>
            <a:endParaRPr kumimoji="0" lang="en-US" sz="2400" b="0" i="0" u="none" strike="noStrike" kern="1200" cap="none" spc="0" normalizeH="0" baseline="0" noProof="0" dirty="0">
              <a:ln>
                <a:noFill/>
              </a:ln>
              <a:solidFill>
                <a:schemeClr val="accent1"/>
              </a:solidFill>
              <a:effectLst/>
              <a:uLnTx/>
              <a:uFillTx/>
              <a:latin typeface="Bio Sans" panose="020B0506020202040204" pitchFamily="34" charset="0"/>
              <a:cs typeface="Calibri" panose="020F0502020204030204" pitchFamily="34" charset="0"/>
            </a:endParaRPr>
          </a:p>
          <a:p>
            <a:pPr marL="800100" lvl="1" indent="-342900">
              <a:lnSpc>
                <a:spcPct val="90000"/>
              </a:lnSpc>
              <a:spcBef>
                <a:spcPts val="1000"/>
              </a:spcBef>
              <a:buFont typeface="Courier New" panose="02070309020205020404" pitchFamily="49" charset="0"/>
              <a:buChar char="o"/>
              <a:defRPr/>
            </a:pP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Requires a showing of “undue hardship”</a:t>
            </a:r>
          </a:p>
          <a:p>
            <a:pPr marL="800100" lvl="1" indent="-342900">
              <a:lnSpc>
                <a:spcPct val="90000"/>
              </a:lnSpc>
              <a:spcBef>
                <a:spcPts val="1000"/>
              </a:spcBef>
              <a:buFont typeface="Courier New" panose="02070309020205020404" pitchFamily="49" charset="0"/>
              <a:buChar char="o"/>
              <a:defRPr/>
            </a:pP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“Und</a:t>
            </a:r>
            <a:r>
              <a:rPr lang="en-US" sz="2000" dirty="0">
                <a:solidFill>
                  <a:schemeClr val="tx1"/>
                </a:solidFill>
                <a:latin typeface="Bio Sans" panose="020B0506020202040204" pitchFamily="34" charset="0"/>
              </a:rPr>
              <a:t>ue hardship” not defined</a:t>
            </a:r>
          </a:p>
          <a:p>
            <a:pPr marL="800100" lvl="1" indent="-342900">
              <a:lnSpc>
                <a:spcPct val="90000"/>
              </a:lnSpc>
              <a:spcBef>
                <a:spcPts val="1000"/>
              </a:spcBef>
              <a:buFont typeface="Courier New" panose="02070309020205020404" pitchFamily="49" charset="0"/>
              <a:buChar char="o"/>
              <a:defRPr/>
            </a:pPr>
            <a:endParaRPr lang="en-US" sz="2000" dirty="0">
              <a:solidFill>
                <a:schemeClr val="tx1"/>
              </a:solidFill>
              <a:latin typeface="Bio Sans" panose="020B0506020202040204" pitchFamily="34" charset="0"/>
            </a:endParaRPr>
          </a:p>
          <a:p>
            <a:pPr>
              <a:lnSpc>
                <a:spcPct val="90000"/>
              </a:lnSpc>
              <a:spcBef>
                <a:spcPts val="1000"/>
              </a:spcBef>
              <a:defRPr/>
            </a:pPr>
            <a:r>
              <a:rPr lang="en-US" sz="2400" dirty="0">
                <a:solidFill>
                  <a:schemeClr val="accent1"/>
                </a:solidFill>
                <a:latin typeface="Bio Sans" panose="020B0506020202040204" pitchFamily="34" charset="0"/>
              </a:rPr>
              <a:t>Case Law – Majority Standard</a:t>
            </a:r>
          </a:p>
          <a:p>
            <a:pPr marL="457200" lvl="2" indent="0">
              <a:lnSpc>
                <a:spcPct val="90000"/>
              </a:lnSpc>
              <a:spcBef>
                <a:spcPts val="1000"/>
              </a:spcBef>
              <a:buNone/>
              <a:defRPr/>
            </a:pPr>
            <a:r>
              <a:rPr lang="en-US" sz="2000" i="1" dirty="0">
                <a:solidFill>
                  <a:schemeClr val="tx1"/>
                </a:solidFill>
                <a:latin typeface="Bio Sans" panose="020B0506020202040204" pitchFamily="34" charset="0"/>
              </a:rPr>
              <a:t>Brunner v New York State Higher Education Services Corp</a:t>
            </a:r>
            <a:r>
              <a:rPr lang="en-US" sz="2000" dirty="0">
                <a:solidFill>
                  <a:schemeClr val="tx1"/>
                </a:solidFill>
                <a:latin typeface="Bio Sans" panose="020B0506020202040204" pitchFamily="34" charset="0"/>
              </a:rPr>
              <a:t>., 831 F.2d 395 (2d Cir. 1987)</a:t>
            </a:r>
          </a:p>
          <a:p>
            <a:pPr marL="914400" lvl="1" indent="-457200">
              <a:buFont typeface="Courier New" panose="02070309020205020404" pitchFamily="49" charset="0"/>
              <a:buChar char="o"/>
            </a:pPr>
            <a:r>
              <a:rPr lang="en-US" dirty="0">
                <a:solidFill>
                  <a:schemeClr val="tx1"/>
                </a:solidFill>
                <a:latin typeface="Bio Sans" panose="020B0506020202040204" pitchFamily="34" charset="0"/>
              </a:rPr>
              <a:t>T</a:t>
            </a:r>
            <a:r>
              <a:rPr lang="en-US" b="0" i="0" dirty="0">
                <a:solidFill>
                  <a:schemeClr val="tx1"/>
                </a:solidFill>
                <a:effectLst/>
                <a:latin typeface="Bio Sans" panose="020B0506020202040204" pitchFamily="34" charset="0"/>
              </a:rPr>
              <a:t>he debtor cannot presently maintain a minimal standard of living if required to repay the student loan</a:t>
            </a:r>
          </a:p>
          <a:p>
            <a:pPr marL="914400" lvl="1" indent="-457200">
              <a:buFont typeface="Courier New" panose="02070309020205020404" pitchFamily="49" charset="0"/>
              <a:buChar char="o"/>
            </a:pPr>
            <a:r>
              <a:rPr lang="en-US" dirty="0">
                <a:solidFill>
                  <a:schemeClr val="tx1"/>
                </a:solidFill>
                <a:latin typeface="Bio Sans" panose="020B0506020202040204" pitchFamily="34" charset="0"/>
              </a:rPr>
              <a:t>C</a:t>
            </a:r>
            <a:r>
              <a:rPr lang="en-US" b="0" i="0" dirty="0">
                <a:solidFill>
                  <a:schemeClr val="tx1"/>
                </a:solidFill>
                <a:effectLst/>
                <a:latin typeface="Bio Sans" panose="020B0506020202040204" pitchFamily="34" charset="0"/>
              </a:rPr>
              <a:t>ircumstances exist that indicate the debtor’s financial situation is likely to persist into the future for a significant portion of the loan repayment period</a:t>
            </a:r>
          </a:p>
          <a:p>
            <a:pPr marL="914400" lvl="1" indent="-457200">
              <a:buFont typeface="Courier New" panose="02070309020205020404" pitchFamily="49" charset="0"/>
              <a:buChar char="o"/>
            </a:pPr>
            <a:r>
              <a:rPr lang="en-US" dirty="0">
                <a:solidFill>
                  <a:schemeClr val="tx1"/>
                </a:solidFill>
                <a:latin typeface="Bio Sans" panose="020B0506020202040204" pitchFamily="34" charset="0"/>
              </a:rPr>
              <a:t>T</a:t>
            </a:r>
            <a:r>
              <a:rPr lang="en-US" b="0" i="0" dirty="0">
                <a:solidFill>
                  <a:schemeClr val="tx1"/>
                </a:solidFill>
                <a:effectLst/>
                <a:latin typeface="Bio Sans" panose="020B0506020202040204" pitchFamily="34" charset="0"/>
              </a:rPr>
              <a:t>he debtor has made good faith efforts in the past to repay the student loan</a:t>
            </a:r>
            <a:endParaRPr kumimoji="0" lang="en-US" b="0" i="0" u="none" strike="noStrike" kern="1200" cap="none" spc="0" normalizeH="0" baseline="0" noProof="0" dirty="0">
              <a:ln>
                <a:noFill/>
              </a:ln>
              <a:solidFill>
                <a:schemeClr val="tx1"/>
              </a:solidFill>
              <a:effectLst/>
              <a:uLnTx/>
              <a:uFillTx/>
              <a:latin typeface="Bio Sans" panose="020B0506020202040204" pitchFamily="34" charset="0"/>
            </a:endParaRP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0E10DBDB-F3BA-B814-B796-AB5CC2C2B693}"/>
              </a:ext>
            </a:extLst>
          </p:cNvPr>
          <p:cNvSpPr>
            <a:spLocks noGrp="1"/>
          </p:cNvSpPr>
          <p:nvPr>
            <p:ph type="body" sz="quarter" idx="13"/>
          </p:nvPr>
        </p:nvSpPr>
        <p:spPr/>
        <p:txBody>
          <a:bodyPr/>
          <a:lstStyle/>
          <a:p>
            <a:r>
              <a:rPr lang="en-US" dirty="0"/>
              <a:t>DISCHARGING STUDENT LOANS</a:t>
            </a:r>
          </a:p>
        </p:txBody>
      </p:sp>
      <p:sp>
        <p:nvSpPr>
          <p:cNvPr id="5" name="Slide Number Placeholder 4">
            <a:extLst>
              <a:ext uri="{FF2B5EF4-FFF2-40B4-BE49-F238E27FC236}">
                <a16:creationId xmlns:a16="http://schemas.microsoft.com/office/drawing/2014/main" id="{E28FF6FC-D50A-EB32-45DD-46A5E73B0C5D}"/>
              </a:ext>
            </a:extLst>
          </p:cNvPr>
          <p:cNvSpPr>
            <a:spLocks noGrp="1"/>
          </p:cNvSpPr>
          <p:nvPr>
            <p:ph type="sldNum" sz="quarter" idx="12"/>
          </p:nvPr>
        </p:nvSpPr>
        <p:spPr/>
        <p:txBody>
          <a:bodyPr/>
          <a:lstStyle/>
          <a:p>
            <a:fld id="{ED73F545-69F6-C24B-A8F6-C857013384FD}" type="slidenum">
              <a:rPr lang="en-US" smtClean="0"/>
              <a:t>16</a:t>
            </a:fld>
            <a:endParaRPr lang="en-US" dirty="0"/>
          </a:p>
        </p:txBody>
      </p:sp>
    </p:spTree>
    <p:extLst>
      <p:ext uri="{BB962C8B-B14F-4D97-AF65-F5344CB8AC3E}">
        <p14:creationId xmlns:p14="http://schemas.microsoft.com/office/powerpoint/2010/main" val="287862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ABDF-D986-88D2-149C-094770B2D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93B26-965A-3CEB-9A37-7DFB79168EA5}"/>
              </a:ext>
            </a:extLst>
          </p:cNvPr>
          <p:cNvSpPr>
            <a:spLocks noGrp="1"/>
          </p:cNvSpPr>
          <p:nvPr>
            <p:ph type="title"/>
          </p:nvPr>
        </p:nvSpPr>
        <p:spPr/>
        <p:txBody>
          <a:bodyPr>
            <a:normAutofit/>
          </a:bodyPr>
          <a:lstStyle/>
          <a:p>
            <a:r>
              <a:rPr lang="en-US" dirty="0"/>
              <a:t>Legal Framework </a:t>
            </a:r>
          </a:p>
        </p:txBody>
      </p:sp>
      <p:sp>
        <p:nvSpPr>
          <p:cNvPr id="3" name="Content Placeholder 2">
            <a:extLst>
              <a:ext uri="{FF2B5EF4-FFF2-40B4-BE49-F238E27FC236}">
                <a16:creationId xmlns:a16="http://schemas.microsoft.com/office/drawing/2014/main" id="{B307AB4F-5A72-E370-DF10-9D21B01B3D66}"/>
              </a:ext>
            </a:extLst>
          </p:cNvPr>
          <p:cNvSpPr>
            <a:spLocks noGrp="1"/>
          </p:cNvSpPr>
          <p:nvPr>
            <p:ph idx="1"/>
          </p:nvPr>
        </p:nvSpPr>
        <p:spPr/>
        <p:txBody>
          <a:bodyPr/>
          <a:lstStyle/>
          <a:p>
            <a:pPr marR="0" lvl="0" algn="l" defTabSz="914400" rtl="0" eaLnBrk="1" fontAlgn="auto" latinLnBrk="0" hangingPunct="1">
              <a:lnSpc>
                <a:spcPct val="90000"/>
              </a:lnSpc>
              <a:spcBef>
                <a:spcPts val="1000"/>
              </a:spcBef>
              <a:spcAft>
                <a:spcPts val="0"/>
              </a:spcAft>
              <a:buSzTx/>
              <a:tabLst/>
              <a:defRPr/>
            </a:pPr>
            <a:r>
              <a:rPr lang="en-US" sz="2400" dirty="0">
                <a:solidFill>
                  <a:schemeClr val="accent1"/>
                </a:solidFill>
                <a:latin typeface="Bio Sans" panose="020B0506020202040204" pitchFamily="34" charset="0"/>
              </a:rPr>
              <a:t>Case Law – Minority Standard</a:t>
            </a:r>
          </a:p>
          <a:p>
            <a:pPr lvl="1" indent="0">
              <a:lnSpc>
                <a:spcPct val="90000"/>
              </a:lnSpc>
              <a:spcBef>
                <a:spcPts val="1000"/>
              </a:spcBef>
              <a:buNone/>
              <a:tabLst>
                <a:tab pos="509588" algn="l"/>
              </a:tabLst>
              <a:defRPr/>
            </a:pP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In re Long., 322 F.3d 549, 553 (8th Cir. 2003) “Totality of Circumstances” test</a:t>
            </a:r>
          </a:p>
          <a:p>
            <a:pPr lvl="1" indent="0">
              <a:lnSpc>
                <a:spcPct val="90000"/>
              </a:lnSpc>
              <a:spcBef>
                <a:spcPts val="1000"/>
              </a:spcBef>
              <a:buNone/>
              <a:tabLst>
                <a:tab pos="509588" algn="l"/>
              </a:tabLst>
              <a:defRPr/>
            </a:pPr>
            <a:endParaRPr lang="en-US" sz="2000" dirty="0">
              <a:solidFill>
                <a:schemeClr val="tx1"/>
              </a:solidFill>
              <a:latin typeface="Bio Sans" panose="020B0506020202040204" pitchFamily="34" charset="0"/>
            </a:endParaRPr>
          </a:p>
          <a:p>
            <a:pPr marL="228600" lvl="1" indent="0">
              <a:lnSpc>
                <a:spcPct val="90000"/>
              </a:lnSpc>
              <a:spcBef>
                <a:spcPts val="1000"/>
              </a:spcBef>
              <a:buNone/>
              <a:defRPr/>
            </a:pPr>
            <a:r>
              <a:rPr lang="en-US" dirty="0">
                <a:solidFill>
                  <a:schemeClr val="tx1"/>
                </a:solidFill>
                <a:latin typeface="Bio Sans" panose="020B0506020202040204" pitchFamily="34" charset="0"/>
              </a:rPr>
              <a:t>    The totality test looks to: </a:t>
            </a:r>
          </a:p>
          <a:p>
            <a:pPr marL="914400" lvl="1" indent="-457200">
              <a:buFont typeface="Courier New" panose="02070309020205020404" pitchFamily="49" charset="0"/>
              <a:buChar char="o"/>
            </a:pPr>
            <a:r>
              <a:rPr lang="en-US" sz="2000" dirty="0">
                <a:solidFill>
                  <a:schemeClr val="tx1"/>
                </a:solidFill>
                <a:latin typeface="Bio Sans" panose="020B0506020202040204" pitchFamily="34" charset="0"/>
              </a:rPr>
              <a:t>The debtor’s past, present, and reasonably reliable future financial resources; </a:t>
            </a:r>
          </a:p>
          <a:p>
            <a:pPr marL="914400" lvl="1" indent="-457200">
              <a:buFont typeface="Courier New" panose="02070309020205020404" pitchFamily="49" charset="0"/>
              <a:buChar char="o"/>
            </a:pPr>
            <a:r>
              <a:rPr lang="en-US" sz="2000" dirty="0">
                <a:solidFill>
                  <a:schemeClr val="tx1"/>
                </a:solidFill>
                <a:latin typeface="Bio Sans" panose="020B0506020202040204" pitchFamily="34" charset="0"/>
              </a:rPr>
              <a:t>A calculation of the debtor’s and their dependents’ reasonably necessary living expenses; and </a:t>
            </a:r>
          </a:p>
          <a:p>
            <a:pPr marL="914400" lvl="1" indent="-457200">
              <a:buFont typeface="Courier New" panose="02070309020205020404" pitchFamily="49" charset="0"/>
              <a:buChar char="o"/>
            </a:pPr>
            <a:r>
              <a:rPr lang="en-US" sz="2000" dirty="0">
                <a:solidFill>
                  <a:schemeClr val="tx1"/>
                </a:solidFill>
                <a:latin typeface="Bio Sans" panose="020B0506020202040204" pitchFamily="34" charset="0"/>
              </a:rPr>
              <a:t>Any other relevant facts and circumstances surrounding each particular bankruptcy case. </a:t>
            </a: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FD71B027-6602-76B8-04AE-D2249039217C}"/>
              </a:ext>
            </a:extLst>
          </p:cNvPr>
          <p:cNvSpPr>
            <a:spLocks noGrp="1"/>
          </p:cNvSpPr>
          <p:nvPr>
            <p:ph type="body" sz="quarter" idx="13"/>
          </p:nvPr>
        </p:nvSpPr>
        <p:spPr/>
        <p:txBody>
          <a:bodyPr/>
          <a:lstStyle/>
          <a:p>
            <a:r>
              <a:rPr lang="en-US" dirty="0"/>
              <a:t>DISCHARGING STUDENT LOANS</a:t>
            </a:r>
          </a:p>
        </p:txBody>
      </p:sp>
      <p:sp>
        <p:nvSpPr>
          <p:cNvPr id="5" name="Slide Number Placeholder 4">
            <a:extLst>
              <a:ext uri="{FF2B5EF4-FFF2-40B4-BE49-F238E27FC236}">
                <a16:creationId xmlns:a16="http://schemas.microsoft.com/office/drawing/2014/main" id="{183E0CA7-97F0-2207-AAF7-E59101BA7A7D}"/>
              </a:ext>
            </a:extLst>
          </p:cNvPr>
          <p:cNvSpPr>
            <a:spLocks noGrp="1"/>
          </p:cNvSpPr>
          <p:nvPr>
            <p:ph type="sldNum" sz="quarter" idx="12"/>
          </p:nvPr>
        </p:nvSpPr>
        <p:spPr/>
        <p:txBody>
          <a:bodyPr/>
          <a:lstStyle/>
          <a:p>
            <a:fld id="{ED73F545-69F6-C24B-A8F6-C857013384FD}" type="slidenum">
              <a:rPr lang="en-US" smtClean="0"/>
              <a:t>17</a:t>
            </a:fld>
            <a:endParaRPr lang="en-US" dirty="0"/>
          </a:p>
        </p:txBody>
      </p:sp>
    </p:spTree>
    <p:extLst>
      <p:ext uri="{BB962C8B-B14F-4D97-AF65-F5344CB8AC3E}">
        <p14:creationId xmlns:p14="http://schemas.microsoft.com/office/powerpoint/2010/main" val="20782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17EF-EEA6-00C5-9A4B-0A48E4FD0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3908C-3367-286B-12FD-ACE43848B1A2}"/>
              </a:ext>
            </a:extLst>
          </p:cNvPr>
          <p:cNvSpPr>
            <a:spLocks noGrp="1"/>
          </p:cNvSpPr>
          <p:nvPr>
            <p:ph type="title"/>
          </p:nvPr>
        </p:nvSpPr>
        <p:spPr/>
        <p:txBody>
          <a:bodyPr>
            <a:normAutofit/>
          </a:bodyPr>
          <a:lstStyle/>
          <a:p>
            <a:r>
              <a:rPr lang="en-US" dirty="0"/>
              <a:t>Legal Framework</a:t>
            </a:r>
          </a:p>
        </p:txBody>
      </p:sp>
      <p:sp>
        <p:nvSpPr>
          <p:cNvPr id="3" name="Content Placeholder 2">
            <a:extLst>
              <a:ext uri="{FF2B5EF4-FFF2-40B4-BE49-F238E27FC236}">
                <a16:creationId xmlns:a16="http://schemas.microsoft.com/office/drawing/2014/main" id="{3EAF9E78-5713-D1C7-FB55-D24387E9FDFC}"/>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SzTx/>
              <a:buNone/>
              <a:tabLst/>
              <a:defRPr/>
            </a:pPr>
            <a:r>
              <a:rPr lang="en-US" sz="2400" dirty="0">
                <a:solidFill>
                  <a:schemeClr val="tx1"/>
                </a:solidFill>
                <a:latin typeface="Bio Sans" panose="020B0506020202040204" pitchFamily="34" charset="0"/>
              </a:rPr>
              <a:t>NEW! </a:t>
            </a:r>
            <a:r>
              <a:rPr lang="en-US" sz="2400" dirty="0">
                <a:solidFill>
                  <a:schemeClr val="accent1"/>
                </a:solidFill>
                <a:latin typeface="Bio Sans" panose="020B0506020202040204" pitchFamily="34" charset="0"/>
              </a:rPr>
              <a:t>Department of Justice Guidance </a:t>
            </a:r>
            <a:r>
              <a:rPr lang="en-US" sz="2400" dirty="0">
                <a:solidFill>
                  <a:schemeClr val="tx1"/>
                </a:solidFill>
                <a:latin typeface="Bio Sans" panose="020B0506020202040204" pitchFamily="34" charset="0"/>
              </a:rPr>
              <a:t>– November 17, 2022</a:t>
            </a:r>
            <a:endParaRPr kumimoji="0" lang="en-US" sz="2000" b="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lnSpc>
                <a:spcPct val="90000"/>
              </a:lnSpc>
              <a:spcBef>
                <a:spcPts val="1000"/>
              </a:spcBef>
              <a:defRPr/>
            </a:pPr>
            <a:r>
              <a:rPr kumimoji="0" lang="en-US" sz="2000" b="1" i="0" u="none" strike="noStrike" kern="1200" cap="none" spc="0" normalizeH="0" baseline="0" noProof="0" dirty="0">
                <a:ln>
                  <a:noFill/>
                </a:ln>
                <a:solidFill>
                  <a:schemeClr val="accent1"/>
                </a:solidFill>
                <a:effectLst/>
                <a:uLnTx/>
                <a:uFillTx/>
                <a:latin typeface="Bio Sans" panose="020B0506020202040204" pitchFamily="34" charset="0"/>
              </a:rPr>
              <a:t>2018</a:t>
            </a:r>
            <a:r>
              <a:rPr kumimoji="0" lang="en-US" sz="2000" b="0" i="0" u="none" strike="noStrike" kern="1200" cap="none" spc="0" normalizeH="0" baseline="0" noProof="0" dirty="0">
                <a:ln>
                  <a:noFill/>
                </a:ln>
                <a:solidFill>
                  <a:schemeClr val="accent1"/>
                </a:solidFill>
                <a:effectLst/>
                <a:uLnTx/>
                <a:uFillTx/>
                <a:latin typeface="Bio Sans" panose="020B0506020202040204" pitchFamily="34" charset="0"/>
              </a:rPr>
              <a:t>:</a:t>
            </a: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 The Department of Education (under Trump 1.0) issued an RFI looking to develop a new policy for discharging student loans in bankruptcy</a:t>
            </a:r>
          </a:p>
          <a:p>
            <a:pPr marL="1028700" lvl="2" indent="-342900">
              <a:lnSpc>
                <a:spcPct val="90000"/>
              </a:lnSpc>
              <a:spcBef>
                <a:spcPts val="1000"/>
              </a:spcBef>
              <a:buFont typeface="Courier New" panose="02070309020205020404" pitchFamily="49" charset="0"/>
              <a:buChar char="o"/>
              <a:defRPr/>
            </a:pPr>
            <a:r>
              <a:rPr kumimoji="0" lang="en-US" b="0" i="0" u="none" strike="noStrike" kern="1200" cap="none" spc="0" normalizeH="0" baseline="0" noProof="0" dirty="0">
                <a:ln>
                  <a:noFill/>
                </a:ln>
                <a:solidFill>
                  <a:schemeClr val="tx1"/>
                </a:solidFill>
                <a:effectLst/>
                <a:uLnTx/>
                <a:uFillTx/>
                <a:latin typeface="Bio Sans" panose="020B0506020202040204" pitchFamily="34" charset="0"/>
              </a:rPr>
              <a:t>Focus was on how to better determine when an “undue hardship” exists</a:t>
            </a:r>
          </a:p>
          <a:p>
            <a:pPr marL="800100" lvl="1" indent="-342900">
              <a:lnSpc>
                <a:spcPct val="90000"/>
              </a:lnSpc>
              <a:spcBef>
                <a:spcPts val="1000"/>
              </a:spcBef>
              <a:defRPr/>
            </a:pPr>
            <a:endParaRPr kumimoji="0" lang="en-US" sz="2000" b="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lnSpc>
                <a:spcPct val="90000"/>
              </a:lnSpc>
              <a:spcBef>
                <a:spcPts val="1000"/>
              </a:spcBef>
              <a:defRPr/>
            </a:pPr>
            <a:r>
              <a:rPr kumimoji="0" lang="en-US" sz="2000" b="1" i="0" u="none" strike="noStrike" kern="1200" cap="none" spc="0" normalizeH="0" baseline="0" noProof="0" dirty="0">
                <a:ln>
                  <a:noFill/>
                </a:ln>
                <a:solidFill>
                  <a:schemeClr val="accent1"/>
                </a:solidFill>
                <a:effectLst/>
                <a:uLnTx/>
                <a:uFillTx/>
                <a:latin typeface="Bio Sans" panose="020B0506020202040204" pitchFamily="34" charset="0"/>
              </a:rPr>
              <a:t>2022</a:t>
            </a:r>
            <a:r>
              <a:rPr kumimoji="0" lang="en-US" sz="2000" b="0" i="0" u="none" strike="noStrike" kern="1200" cap="none" spc="0" normalizeH="0" baseline="0" noProof="0" dirty="0">
                <a:ln>
                  <a:noFill/>
                </a:ln>
                <a:solidFill>
                  <a:schemeClr val="accent1"/>
                </a:solidFill>
                <a:effectLst/>
                <a:uLnTx/>
                <a:uFillTx/>
                <a:latin typeface="Bio Sans" panose="020B0506020202040204" pitchFamily="34" charset="0"/>
              </a:rPr>
              <a:t>:</a:t>
            </a: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 The Biden Administration released </a:t>
            </a:r>
            <a:r>
              <a:rPr kumimoji="0" lang="en-US" sz="2000" b="1" i="0" u="none" strike="noStrike" kern="1200" cap="none" spc="0" normalizeH="0" baseline="0" noProof="0" dirty="0">
                <a:ln>
                  <a:noFill/>
                </a:ln>
                <a:solidFill>
                  <a:schemeClr val="tx1"/>
                </a:solidFill>
                <a:effectLst/>
                <a:uLnTx/>
                <a:uFillTx/>
                <a:latin typeface="Bio Sans" panose="020B0506020202040204" pitchFamily="34" charset="0"/>
              </a:rPr>
              <a:t>guidance</a:t>
            </a: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 detailing how “undue hardship” cases would be processed</a:t>
            </a:r>
          </a:p>
          <a:p>
            <a:pPr marL="1028700" lvl="2" indent="-342900">
              <a:lnSpc>
                <a:spcPct val="90000"/>
              </a:lnSpc>
              <a:spcBef>
                <a:spcPts val="1000"/>
              </a:spcBef>
              <a:buFont typeface="Courier New" panose="02070309020205020404" pitchFamily="49" charset="0"/>
              <a:buChar char="o"/>
              <a:defRPr/>
            </a:pPr>
            <a:r>
              <a:rPr kumimoji="0" lang="en-US" b="0" i="0" u="none" strike="noStrike" kern="1200" cap="none" spc="0" normalizeH="0" baseline="0" noProof="0" dirty="0">
                <a:ln>
                  <a:noFill/>
                </a:ln>
                <a:solidFill>
                  <a:schemeClr val="tx1"/>
                </a:solidFill>
                <a:effectLst/>
                <a:uLnTx/>
                <a:uFillTx/>
                <a:latin typeface="Bio Sans" panose="020B0506020202040204" pitchFamily="34" charset="0"/>
              </a:rPr>
              <a:t>Relied on many of the comments received as part of 2018 RFI</a:t>
            </a:r>
          </a:p>
          <a:p>
            <a:pPr marL="800100" lvl="1" indent="-342900">
              <a:lnSpc>
                <a:spcPct val="90000"/>
              </a:lnSpc>
              <a:spcBef>
                <a:spcPts val="1000"/>
              </a:spcBef>
              <a:defRPr/>
            </a:pPr>
            <a:endParaRPr kumimoji="0" lang="en-US" sz="2000" b="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lnSpc>
                <a:spcPct val="90000"/>
              </a:lnSpc>
              <a:spcBef>
                <a:spcPts val="1000"/>
              </a:spcBef>
              <a:defRPr/>
            </a:pPr>
            <a:r>
              <a:rPr kumimoji="0" lang="en-US" sz="2000" b="1" i="0" u="none" strike="noStrike" kern="1200" cap="none" spc="0" normalizeH="0" baseline="0" noProof="0" dirty="0">
                <a:ln>
                  <a:noFill/>
                </a:ln>
                <a:solidFill>
                  <a:schemeClr val="accent1"/>
                </a:solidFill>
                <a:effectLst/>
                <a:uLnTx/>
                <a:uFillTx/>
                <a:latin typeface="Bio Sans" panose="020B0506020202040204" pitchFamily="34" charset="0"/>
              </a:rPr>
              <a:t>2025</a:t>
            </a:r>
            <a:r>
              <a:rPr kumimoji="0" lang="en-US" sz="2000" b="0" i="0" u="none" strike="noStrike" kern="1200" cap="none" spc="0" normalizeH="0" baseline="0" noProof="0" dirty="0">
                <a:ln>
                  <a:noFill/>
                </a:ln>
                <a:solidFill>
                  <a:schemeClr val="accent1"/>
                </a:solidFill>
                <a:effectLst/>
                <a:uLnTx/>
                <a:uFillTx/>
                <a:latin typeface="Bio Sans" panose="020B0506020202040204" pitchFamily="34" charset="0"/>
              </a:rPr>
              <a:t>:</a:t>
            </a:r>
            <a:r>
              <a:rPr kumimoji="0" lang="en-US" sz="2000" b="0" i="0" u="none" strike="noStrike" kern="1200" cap="none" spc="0" normalizeH="0" baseline="0" noProof="0" dirty="0">
                <a:ln>
                  <a:noFill/>
                </a:ln>
                <a:solidFill>
                  <a:schemeClr val="tx1"/>
                </a:solidFill>
                <a:effectLst/>
                <a:uLnTx/>
                <a:uFillTx/>
                <a:latin typeface="Bio Sans" panose="020B0506020202040204" pitchFamily="34" charset="0"/>
              </a:rPr>
              <a:t> Trump DOJ authorizes guidance to remain in place</a:t>
            </a:r>
          </a:p>
          <a:p>
            <a:pPr marL="1028700" lvl="2" indent="-342900">
              <a:lnSpc>
                <a:spcPct val="90000"/>
              </a:lnSpc>
              <a:spcBef>
                <a:spcPts val="1000"/>
              </a:spcBef>
              <a:buFont typeface="Courier New" panose="02070309020205020404" pitchFamily="49" charset="0"/>
              <a:buChar char="o"/>
              <a:defRPr/>
            </a:pPr>
            <a:r>
              <a:rPr kumimoji="0" lang="en-US" b="0" i="0" u="none" strike="noStrike" kern="1200" cap="none" spc="0" normalizeH="0" baseline="0" noProof="0" dirty="0">
                <a:ln>
                  <a:noFill/>
                </a:ln>
                <a:solidFill>
                  <a:schemeClr val="tx1"/>
                </a:solidFill>
                <a:effectLst/>
                <a:uLnTx/>
                <a:uFillTx/>
                <a:latin typeface="Bio Sans" panose="020B0506020202040204" pitchFamily="34" charset="0"/>
              </a:rPr>
              <a:t>May 1, 2025 – Trump Admin updated the policy and the Attestation form on the DOJ site</a:t>
            </a: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696535A7-1C29-5D45-C246-4762DFC1347E}"/>
              </a:ext>
            </a:extLst>
          </p:cNvPr>
          <p:cNvSpPr>
            <a:spLocks noGrp="1"/>
          </p:cNvSpPr>
          <p:nvPr>
            <p:ph type="body" sz="quarter" idx="13"/>
          </p:nvPr>
        </p:nvSpPr>
        <p:spPr/>
        <p:txBody>
          <a:bodyPr/>
          <a:lstStyle/>
          <a:p>
            <a:r>
              <a:rPr lang="en-US" dirty="0"/>
              <a:t>DISCHARGING STUDENT LOANS</a:t>
            </a:r>
          </a:p>
        </p:txBody>
      </p:sp>
      <p:sp>
        <p:nvSpPr>
          <p:cNvPr id="5" name="Slide Number Placeholder 4">
            <a:extLst>
              <a:ext uri="{FF2B5EF4-FFF2-40B4-BE49-F238E27FC236}">
                <a16:creationId xmlns:a16="http://schemas.microsoft.com/office/drawing/2014/main" id="{36BC4A2C-6288-223E-D775-714FDC462132}"/>
              </a:ext>
            </a:extLst>
          </p:cNvPr>
          <p:cNvSpPr>
            <a:spLocks noGrp="1"/>
          </p:cNvSpPr>
          <p:nvPr>
            <p:ph type="sldNum" sz="quarter" idx="12"/>
          </p:nvPr>
        </p:nvSpPr>
        <p:spPr/>
        <p:txBody>
          <a:bodyPr/>
          <a:lstStyle/>
          <a:p>
            <a:fld id="{ED73F545-69F6-C24B-A8F6-C857013384FD}" type="slidenum">
              <a:rPr lang="en-US" smtClean="0"/>
              <a:t>18</a:t>
            </a:fld>
            <a:endParaRPr lang="en-US" dirty="0"/>
          </a:p>
        </p:txBody>
      </p:sp>
    </p:spTree>
    <p:extLst>
      <p:ext uri="{BB962C8B-B14F-4D97-AF65-F5344CB8AC3E}">
        <p14:creationId xmlns:p14="http://schemas.microsoft.com/office/powerpoint/2010/main" val="124306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F55C-8347-8F77-64B9-982B2935A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B57CF-0B38-5875-C578-C02894C75D90}"/>
              </a:ext>
            </a:extLst>
          </p:cNvPr>
          <p:cNvSpPr>
            <a:spLocks noGrp="1"/>
          </p:cNvSpPr>
          <p:nvPr>
            <p:ph type="title"/>
          </p:nvPr>
        </p:nvSpPr>
        <p:spPr/>
        <p:txBody>
          <a:bodyPr>
            <a:normAutofit/>
          </a:bodyPr>
          <a:lstStyle/>
          <a:p>
            <a:r>
              <a:rPr lang="en-US" dirty="0"/>
              <a:t>Understanding DOJ Guidance</a:t>
            </a:r>
          </a:p>
        </p:txBody>
      </p:sp>
      <p:sp>
        <p:nvSpPr>
          <p:cNvPr id="3" name="Content Placeholder 2">
            <a:extLst>
              <a:ext uri="{FF2B5EF4-FFF2-40B4-BE49-F238E27FC236}">
                <a16:creationId xmlns:a16="http://schemas.microsoft.com/office/drawing/2014/main" id="{38CD941E-B099-D5A3-5B94-B64FE86B5513}"/>
              </a:ext>
            </a:extLst>
          </p:cNvPr>
          <p:cNvSpPr>
            <a:spLocks noGrp="1"/>
          </p:cNvSpPr>
          <p:nvPr>
            <p:ph idx="1"/>
          </p:nvPr>
        </p:nvSpPr>
        <p:spPr/>
        <p:txBody>
          <a:bodyPr/>
          <a:lstStyle/>
          <a:p>
            <a:pPr marR="0" lvl="0" algn="l" defTabSz="914400" rtl="0" eaLnBrk="1" fontAlgn="auto" latinLnBrk="0" hangingPunct="1">
              <a:lnSpc>
                <a:spcPct val="90000"/>
              </a:lnSpc>
              <a:spcBef>
                <a:spcPts val="1000"/>
              </a:spcBef>
              <a:spcAft>
                <a:spcPts val="0"/>
              </a:spcAft>
              <a:buSzTx/>
              <a:tabLst/>
              <a:defRPr/>
            </a:pPr>
            <a:r>
              <a:rPr lang="en-US" sz="2400" dirty="0">
                <a:solidFill>
                  <a:schemeClr val="tx1"/>
                </a:solidFill>
                <a:latin typeface="Bio Sans" panose="020B0506020202040204" pitchFamily="34" charset="0"/>
              </a:rPr>
              <a:t>Provides objective standards and streamlined process for determining if there is an “undue hardship” </a:t>
            </a:r>
          </a:p>
          <a:p>
            <a:pPr marL="800100" lvl="1" indent="-342900">
              <a:lnSpc>
                <a:spcPct val="90000"/>
              </a:lnSpc>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Applies to Chapter 7s and 13s</a:t>
            </a:r>
          </a:p>
          <a:p>
            <a:pPr marL="800100" lvl="1" indent="-342900">
              <a:lnSpc>
                <a:spcPct val="90000"/>
              </a:lnSpc>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Allows DOJ with DOE to </a:t>
            </a:r>
            <a:r>
              <a:rPr kumimoji="0" lang="en-US" b="1" i="0" u="none" strike="noStrike" kern="1200" cap="none" spc="0" normalizeH="0" baseline="0" noProof="0" dirty="0">
                <a:ln>
                  <a:noFill/>
                </a:ln>
                <a:solidFill>
                  <a:schemeClr val="accent1"/>
                </a:solidFill>
                <a:effectLst/>
                <a:uLnTx/>
                <a:uFillTx/>
                <a:latin typeface="Bio Sans" panose="020B0506020202040204" pitchFamily="34" charset="0"/>
              </a:rPr>
              <a:t>stipulate</a:t>
            </a:r>
            <a:r>
              <a:rPr kumimoji="0" lang="en-US" i="0" u="none" strike="noStrike" kern="1200" cap="none" spc="0" normalizeH="0" baseline="0" noProof="0" dirty="0">
                <a:ln>
                  <a:noFill/>
                </a:ln>
                <a:solidFill>
                  <a:schemeClr val="tx1"/>
                </a:solidFill>
                <a:effectLst/>
                <a:uLnTx/>
                <a:uFillTx/>
                <a:latin typeface="Bio Sans" panose="020B0506020202040204" pitchFamily="34" charset="0"/>
              </a:rPr>
              <a:t> that “undue hardship” exists and recommend discharge if three conditions are met:</a:t>
            </a:r>
          </a:p>
          <a:p>
            <a:pPr marL="1028700" lvl="2" indent="-342900">
              <a:lnSpc>
                <a:spcPct val="90000"/>
              </a:lnSpc>
              <a:spcBef>
                <a:spcPts val="1000"/>
              </a:spcBef>
              <a:buFont typeface="Wingdings" panose="05000000000000000000" pitchFamily="2" charset="2"/>
              <a:buChar char="ü"/>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The debtor presently lacks an ability to repay the loan</a:t>
            </a:r>
          </a:p>
          <a:p>
            <a:pPr marL="1028700" lvl="2" indent="-342900">
              <a:lnSpc>
                <a:spcPct val="90000"/>
              </a:lnSpc>
              <a:spcBef>
                <a:spcPts val="1000"/>
              </a:spcBef>
              <a:buFont typeface="Wingdings" panose="05000000000000000000" pitchFamily="2" charset="2"/>
              <a:buChar char="ü"/>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The debtor’s inability to pay the loan is likely to persist in the future</a:t>
            </a:r>
          </a:p>
          <a:p>
            <a:pPr marL="1028700" lvl="2" indent="-342900">
              <a:lnSpc>
                <a:spcPct val="90000"/>
              </a:lnSpc>
              <a:spcBef>
                <a:spcPts val="1000"/>
              </a:spcBef>
              <a:buFont typeface="Wingdings" panose="05000000000000000000" pitchFamily="2" charset="2"/>
              <a:buChar char="ü"/>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The debtor has acted in good faith in the past in attempting to repay the loan</a:t>
            </a:r>
          </a:p>
          <a:p>
            <a:pPr marL="800100" lvl="1" indent="-342900">
              <a:lnSpc>
                <a:spcPct val="90000"/>
              </a:lnSpc>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Debtor submits </a:t>
            </a:r>
            <a:r>
              <a:rPr kumimoji="0" lang="en-US" b="1" i="0" u="none" strike="noStrike" kern="1200" cap="none" spc="0" normalizeH="0" noProof="0" dirty="0">
                <a:ln>
                  <a:noFill/>
                </a:ln>
                <a:solidFill>
                  <a:srgbClr val="FD7251"/>
                </a:solidFill>
                <a:effectLst/>
                <a:uLnTx/>
                <a:uFillTx/>
                <a:latin typeface="Bio Sans" panose="020B0506020202040204" pitchFamily="34" charset="0"/>
              </a:rPr>
              <a:t>Attestation</a:t>
            </a:r>
            <a:r>
              <a:rPr kumimoji="0" lang="en-US" b="1" i="0" u="none" strike="noStrike" kern="1200" cap="none" spc="0" normalizeH="0" baseline="0" noProof="0" dirty="0">
                <a:ln>
                  <a:noFill/>
                </a:ln>
                <a:solidFill>
                  <a:schemeClr val="accent1"/>
                </a:solidFill>
                <a:effectLst/>
                <a:uLnTx/>
                <a:uFillTx/>
                <a:latin typeface="Bio Sans" panose="020B0506020202040204" pitchFamily="34" charset="0"/>
              </a:rPr>
              <a:t> </a:t>
            </a:r>
            <a:r>
              <a:rPr kumimoji="0" lang="en-US" i="0" u="none" strike="noStrike" kern="1200" cap="none" spc="0" normalizeH="0" baseline="0" noProof="0" dirty="0">
                <a:ln>
                  <a:noFill/>
                </a:ln>
                <a:solidFill>
                  <a:schemeClr val="tx1"/>
                </a:solidFill>
                <a:effectLst/>
                <a:uLnTx/>
                <a:uFillTx/>
                <a:latin typeface="Bio Sans" panose="020B0506020202040204" pitchFamily="34" charset="0"/>
              </a:rPr>
              <a:t>form to determine if conditions met. </a:t>
            </a:r>
            <a:r>
              <a:rPr kumimoji="0" lang="en-US" b="1" i="0" u="none" strike="noStrike" kern="1200" cap="none" spc="0" normalizeH="0" baseline="0" noProof="0" dirty="0">
                <a:ln>
                  <a:noFill/>
                </a:ln>
                <a:solidFill>
                  <a:schemeClr val="tx1"/>
                </a:solidFill>
                <a:effectLst/>
                <a:uLnTx/>
                <a:uFillTx/>
                <a:latin typeface="Bio Sans" panose="020B0506020202040204" pitchFamily="34" charset="0"/>
              </a:rPr>
              <a:t>Guidance</a:t>
            </a:r>
            <a:r>
              <a:rPr kumimoji="0" lang="en-US" i="0" u="none" strike="noStrike" kern="1200" cap="none" spc="0" normalizeH="0" baseline="0" noProof="0" dirty="0">
                <a:ln>
                  <a:noFill/>
                </a:ln>
                <a:solidFill>
                  <a:schemeClr val="tx1"/>
                </a:solidFill>
                <a:effectLst/>
                <a:uLnTx/>
                <a:uFillTx/>
                <a:latin typeface="Bio Sans" panose="020B0506020202040204" pitchFamily="34" charset="0"/>
              </a:rPr>
              <a:t> spells out objective criteria for each requirement. (</a:t>
            </a:r>
            <a:r>
              <a:rPr kumimoji="0" lang="en-US" i="0" u="none" strike="noStrike" kern="1200" cap="none" spc="0" normalizeH="0" baseline="0" noProof="0" dirty="0">
                <a:ln>
                  <a:noFill/>
                </a:ln>
                <a:solidFill>
                  <a:srgbClr val="FD7251"/>
                </a:solidFill>
                <a:effectLst/>
                <a:uLnTx/>
                <a:uFillTx/>
                <a:latin typeface="Bio Sans" panose="020B0506020202040204" pitchFamily="34" charset="0"/>
              </a:rPr>
              <a:t>Avoids discovery and litigation</a:t>
            </a:r>
            <a:r>
              <a:rPr kumimoji="0" lang="en-US" i="0" u="none" strike="noStrike" kern="1200" cap="none" spc="0" normalizeH="0" baseline="0" noProof="0" dirty="0">
                <a:ln>
                  <a:noFill/>
                </a:ln>
                <a:solidFill>
                  <a:schemeClr val="tx1"/>
                </a:solidFill>
                <a:effectLst/>
                <a:uLnTx/>
                <a:uFillTx/>
                <a:latin typeface="Bio Sans" panose="020B0506020202040204" pitchFamily="34" charset="0"/>
              </a:rPr>
              <a:t>)</a:t>
            </a: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5D6532EA-D110-D532-BD97-697F68F5093F}"/>
              </a:ext>
            </a:extLst>
          </p:cNvPr>
          <p:cNvSpPr>
            <a:spLocks noGrp="1"/>
          </p:cNvSpPr>
          <p:nvPr>
            <p:ph type="body" sz="quarter" idx="13"/>
          </p:nvPr>
        </p:nvSpPr>
        <p:spPr/>
        <p:txBody>
          <a:bodyPr/>
          <a:lstStyle/>
          <a:p>
            <a:r>
              <a:rPr lang="en-US" dirty="0"/>
              <a:t>DISCHARGING STUDENT LOANS</a:t>
            </a:r>
          </a:p>
        </p:txBody>
      </p:sp>
      <p:sp>
        <p:nvSpPr>
          <p:cNvPr id="5" name="Slide Number Placeholder 4">
            <a:extLst>
              <a:ext uri="{FF2B5EF4-FFF2-40B4-BE49-F238E27FC236}">
                <a16:creationId xmlns:a16="http://schemas.microsoft.com/office/drawing/2014/main" id="{3812C7B9-2BBA-6112-436D-9D90E4A331F4}"/>
              </a:ext>
            </a:extLst>
          </p:cNvPr>
          <p:cNvSpPr>
            <a:spLocks noGrp="1"/>
          </p:cNvSpPr>
          <p:nvPr>
            <p:ph type="sldNum" sz="quarter" idx="12"/>
          </p:nvPr>
        </p:nvSpPr>
        <p:spPr/>
        <p:txBody>
          <a:bodyPr/>
          <a:lstStyle/>
          <a:p>
            <a:fld id="{ED73F545-69F6-C24B-A8F6-C857013384FD}" type="slidenum">
              <a:rPr lang="en-US" smtClean="0"/>
              <a:t>19</a:t>
            </a:fld>
            <a:endParaRPr lang="en-US" dirty="0"/>
          </a:p>
        </p:txBody>
      </p:sp>
    </p:spTree>
    <p:extLst>
      <p:ext uri="{BB962C8B-B14F-4D97-AF65-F5344CB8AC3E}">
        <p14:creationId xmlns:p14="http://schemas.microsoft.com/office/powerpoint/2010/main" val="401310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996FF-5564-596B-A07A-1765A0BC6EC6}"/>
              </a:ext>
            </a:extLst>
          </p:cNvPr>
          <p:cNvSpPr>
            <a:spLocks noGrp="1"/>
          </p:cNvSpPr>
          <p:nvPr>
            <p:ph type="body" sz="quarter" idx="13"/>
          </p:nvPr>
        </p:nvSpPr>
        <p:spPr>
          <a:xfrm>
            <a:off x="365760" y="326618"/>
            <a:ext cx="10972800" cy="215444"/>
          </a:xfrm>
        </p:spPr>
        <p:txBody>
          <a:bodyPr/>
          <a:lstStyle/>
          <a:p>
            <a:r>
              <a:rPr lang="en-US" dirty="0"/>
              <a:t>SPEAKER INTRODUCTION</a:t>
            </a:r>
          </a:p>
        </p:txBody>
      </p:sp>
      <p:sp>
        <p:nvSpPr>
          <p:cNvPr id="7" name="Snip Single Corner Rectangle 1">
            <a:extLst>
              <a:ext uri="{FF2B5EF4-FFF2-40B4-BE49-F238E27FC236}">
                <a16:creationId xmlns:a16="http://schemas.microsoft.com/office/drawing/2014/main" id="{3A454E59-EDA7-529C-D10F-A0E6B64BE2AF}"/>
              </a:ext>
            </a:extLst>
          </p:cNvPr>
          <p:cNvSpPr/>
          <p:nvPr/>
        </p:nvSpPr>
        <p:spPr>
          <a:xfrm flipV="1">
            <a:off x="3712645" y="1584803"/>
            <a:ext cx="6172365" cy="4332262"/>
          </a:xfrm>
          <a:prstGeom prst="snip1Rect">
            <a:avLst/>
          </a:prstGeom>
          <a:solidFill>
            <a:sysClr val="window" lastClr="FFFFFF"/>
          </a:solidFill>
          <a:ln w="12700" cap="flat" cmpd="sng" algn="ctr">
            <a:solidFill>
              <a:srgbClr val="FD72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3653A51-7587-269E-B23A-43CF0DC1B36E}"/>
              </a:ext>
            </a:extLst>
          </p:cNvPr>
          <p:cNvSpPr/>
          <p:nvPr/>
        </p:nvSpPr>
        <p:spPr>
          <a:xfrm>
            <a:off x="3856635" y="1700526"/>
            <a:ext cx="5609112" cy="4216539"/>
          </a:xfrm>
          <a:prstGeom prst="rect">
            <a:avLst/>
          </a:prstGeom>
        </p:spPr>
        <p:txBody>
          <a:bodyPr wrap="square">
            <a:spAutoFit/>
          </a:bodyPr>
          <a:lstStyle/>
          <a:p>
            <a:pPr defTabSz="914400">
              <a:spcAft>
                <a:spcPts val="600"/>
              </a:spcAft>
            </a:pPr>
            <a:r>
              <a:rPr lang="en-US" sz="1600" b="1" dirty="0">
                <a:solidFill>
                  <a:sysClr val="windowText" lastClr="000000"/>
                </a:solidFill>
                <a:ea typeface="Calibri" panose="020F0502020204030204" pitchFamily="34" charset="0"/>
                <a:cs typeface="Times New Roman" panose="02020603050405020304" pitchFamily="18" charset="0"/>
              </a:rPr>
              <a:t>Igor Roitburg | Senior Managing Director</a:t>
            </a:r>
            <a:endParaRPr lang="en-US" sz="1600" dirty="0">
              <a:solidFill>
                <a:sysClr val="windowText" lastClr="000000"/>
              </a:solidFill>
              <a:ea typeface="Calibri" panose="020F0502020204030204" pitchFamily="34" charset="0"/>
              <a:cs typeface="Times New Roman" panose="02020603050405020304" pitchFamily="18" charset="0"/>
            </a:endParaRPr>
          </a:p>
          <a:p>
            <a:pPr defTabSz="914400"/>
            <a:r>
              <a:rPr lang="en-US" sz="1300" dirty="0">
                <a:solidFill>
                  <a:sysClr val="windowText" lastClr="000000"/>
                </a:solidFill>
                <a:latin typeface="Bio Sans Light" panose="020B0406020202040204" pitchFamily="34" charset="77"/>
                <a:ea typeface="Calibri" panose="020F0502020204030204" pitchFamily="34" charset="0"/>
                <a:cs typeface="Times New Roman" panose="02020603050405020304" pitchFamily="18" charset="0"/>
              </a:rPr>
              <a:t>With over 25 years of combined legal, bankruptcy industry and technology proficiency, Igor brings considerable expertise to his role as Senior Managing Director. Prior to joining Stretto, he served as COO at Default Mitigation Management LLC (DMM). While at the company Igor co-created the DMM Portal, the industry’s leading technology platform specifically designed to facilitate mortgage and student loan debt resolution. With Stretto’s acquisition of DMM, Igor is responsible for overseeing the day-to-day development and integration of the DMM Portal. He directs a team of subject-matter experts who are focused on expanding adoption of both the mortgage and student loan modification programs with the goal of making debt resolution a more simplified process for an increased number of nationwide borrowers. Having earned his J.D. from Cornell Law School, Igor is respected by Stretto’s debtor Attorney clients for having a thorough understanding of the consumer bankruptcy process and the administrative hurdles both lawyers and their clients must navigate to ensure a successful resolution. Internally, his colleagues value his particular expertise and the role he plays in enhancing the company’s suite of debtor Attorney products and services.</a:t>
            </a:r>
          </a:p>
        </p:txBody>
      </p:sp>
      <p:pic>
        <p:nvPicPr>
          <p:cNvPr id="9" name="Picture 8">
            <a:extLst>
              <a:ext uri="{FF2B5EF4-FFF2-40B4-BE49-F238E27FC236}">
                <a16:creationId xmlns:a16="http://schemas.microsoft.com/office/drawing/2014/main" id="{87A057DB-9277-73A8-A000-318085A559C1}"/>
              </a:ext>
            </a:extLst>
          </p:cNvPr>
          <p:cNvPicPr>
            <a:picLocks noChangeAspect="1"/>
          </p:cNvPicPr>
          <p:nvPr/>
        </p:nvPicPr>
        <p:blipFill>
          <a:blip r:embed="rId2"/>
          <a:srcRect t="860" b="860"/>
          <a:stretch/>
        </p:blipFill>
        <p:spPr>
          <a:xfrm>
            <a:off x="911957" y="1596002"/>
            <a:ext cx="1814296" cy="1920240"/>
          </a:xfrm>
          <a:prstGeom prst="rect">
            <a:avLst/>
          </a:prstGeom>
          <a:ln>
            <a:solidFill>
              <a:srgbClr val="FD7250"/>
            </a:solidFill>
          </a:ln>
        </p:spPr>
      </p:pic>
      <p:sp>
        <p:nvSpPr>
          <p:cNvPr id="2" name="Slide Number Placeholder 1">
            <a:extLst>
              <a:ext uri="{FF2B5EF4-FFF2-40B4-BE49-F238E27FC236}">
                <a16:creationId xmlns:a16="http://schemas.microsoft.com/office/drawing/2014/main" id="{9DA54B63-ACA1-0C42-B18D-7EBA2B9733CA}"/>
              </a:ext>
            </a:extLst>
          </p:cNvPr>
          <p:cNvSpPr>
            <a:spLocks noGrp="1"/>
          </p:cNvSpPr>
          <p:nvPr>
            <p:ph type="sldNum" sz="quarter" idx="12"/>
          </p:nvPr>
        </p:nvSpPr>
        <p:spPr/>
        <p:txBody>
          <a:bodyPr/>
          <a:lstStyle/>
          <a:p>
            <a:fld id="{ED73F545-69F6-C24B-A8F6-C857013384FD}" type="slidenum">
              <a:rPr lang="en-US" smtClean="0"/>
              <a:t>2</a:t>
            </a:fld>
            <a:endParaRPr lang="en-US" dirty="0"/>
          </a:p>
        </p:txBody>
      </p:sp>
      <p:sp>
        <p:nvSpPr>
          <p:cNvPr id="5" name="TextBox 4">
            <a:extLst>
              <a:ext uri="{FF2B5EF4-FFF2-40B4-BE49-F238E27FC236}">
                <a16:creationId xmlns:a16="http://schemas.microsoft.com/office/drawing/2014/main" id="{DEA3A0F1-5695-AB32-85D3-FEAD1CBB69D3}"/>
              </a:ext>
            </a:extLst>
          </p:cNvPr>
          <p:cNvSpPr txBox="1"/>
          <p:nvPr/>
        </p:nvSpPr>
        <p:spPr>
          <a:xfrm>
            <a:off x="809421" y="3750934"/>
            <a:ext cx="6094428" cy="646331"/>
          </a:xfrm>
          <a:prstGeom prst="rect">
            <a:avLst/>
          </a:prstGeom>
          <a:noFill/>
        </p:spPr>
        <p:txBody>
          <a:bodyPr wrap="square">
            <a:spAutoFit/>
          </a:bodyPr>
          <a:lstStyle/>
          <a:p>
            <a:r>
              <a:rPr lang="en-US" b="0" i="0" u="none" strike="noStrike" dirty="0">
                <a:solidFill>
                  <a:srgbClr val="2C4146"/>
                </a:solidFill>
                <a:effectLst/>
                <a:latin typeface="Roboto" panose="02000000000000000000" pitchFamily="2" charset="0"/>
                <a:hlinkClick r:id="rId3"/>
              </a:rPr>
              <a:t>igor.roitburg@stretto.com</a:t>
            </a:r>
            <a:endParaRPr lang="en-US" b="0" i="0" u="none" strike="noStrike" dirty="0">
              <a:solidFill>
                <a:srgbClr val="2C4146"/>
              </a:solidFill>
              <a:effectLst/>
              <a:latin typeface="Roboto" panose="02000000000000000000" pitchFamily="2" charset="0"/>
            </a:endParaRPr>
          </a:p>
          <a:p>
            <a:r>
              <a:rPr lang="en-US" b="0" i="0" dirty="0">
                <a:effectLst/>
              </a:rPr>
              <a:t>859.663.2928</a:t>
            </a:r>
            <a:r>
              <a:rPr lang="en-US" b="0" i="0" dirty="0">
                <a:solidFill>
                  <a:srgbClr val="173237"/>
                </a:solidFill>
                <a:effectLst/>
                <a:latin typeface="Roboto" panose="02000000000000000000" pitchFamily="2" charset="0"/>
              </a:rPr>
              <a:t>.</a:t>
            </a:r>
            <a:endParaRPr lang="en-US" dirty="0"/>
          </a:p>
        </p:txBody>
      </p:sp>
    </p:spTree>
    <p:extLst>
      <p:ext uri="{BB962C8B-B14F-4D97-AF65-F5344CB8AC3E}">
        <p14:creationId xmlns:p14="http://schemas.microsoft.com/office/powerpoint/2010/main" val="413369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31C9-E6FA-C82D-92A9-6FD578F505B7}"/>
              </a:ext>
            </a:extLst>
          </p:cNvPr>
          <p:cNvSpPr>
            <a:spLocks noGrp="1"/>
          </p:cNvSpPr>
          <p:nvPr>
            <p:ph type="title"/>
          </p:nvPr>
        </p:nvSpPr>
        <p:spPr/>
        <p:txBody>
          <a:bodyPr/>
          <a:lstStyle/>
          <a:p>
            <a:r>
              <a:rPr lang="en-US" dirty="0"/>
              <a:t>How the DOJ Guidance Works</a:t>
            </a:r>
          </a:p>
        </p:txBody>
      </p:sp>
      <p:sp>
        <p:nvSpPr>
          <p:cNvPr id="3" name="Content Placeholder 2">
            <a:extLst>
              <a:ext uri="{FF2B5EF4-FFF2-40B4-BE49-F238E27FC236}">
                <a16:creationId xmlns:a16="http://schemas.microsoft.com/office/drawing/2014/main" id="{84F55B89-32C4-2A7A-5B3E-87B165A569EA}"/>
              </a:ext>
            </a:extLst>
          </p:cNvPr>
          <p:cNvSpPr>
            <a:spLocks noGrp="1"/>
          </p:cNvSpPr>
          <p:nvPr>
            <p:ph idx="1"/>
          </p:nvPr>
        </p:nvSpPr>
        <p:spPr/>
        <p:txBody>
          <a:bodyPr/>
          <a:lstStyle/>
          <a:p>
            <a:pPr marL="457200" marR="0" lvl="0" indent="-457200" algn="l" defTabSz="914400" rtl="0" eaLnBrk="1" fontAlgn="auto" latinLnBrk="0" hangingPunct="1">
              <a:lnSpc>
                <a:spcPct val="100000"/>
              </a:lnSpc>
              <a:spcBef>
                <a:spcPts val="0"/>
              </a:spcBef>
              <a:spcAft>
                <a:spcPts val="0"/>
              </a:spcAft>
              <a:buClr>
                <a:srgbClr val="F3F6FB"/>
              </a:buClr>
              <a:buSzPts val="2400"/>
              <a:buFont typeface="+mj-lt"/>
              <a:buAutoNum type="arabicPeriod"/>
              <a:tabLst/>
              <a:defRPr/>
            </a:pPr>
            <a:r>
              <a:rPr kumimoji="0" lang="en-US" b="0" i="0" u="none" strike="noStrike" kern="1200" cap="none" spc="0" normalizeH="0" baseline="0" noProof="0" dirty="0">
                <a:ln>
                  <a:noFill/>
                </a:ln>
                <a:solidFill>
                  <a:srgbClr val="FBFBFC"/>
                </a:solidFill>
                <a:effectLst/>
                <a:uLnTx/>
                <a:uFillTx/>
                <a:ea typeface="+mn-ea"/>
                <a:cs typeface="+mn-cs"/>
              </a:rPr>
              <a:t>File adversary complaint</a:t>
            </a:r>
          </a:p>
          <a:p>
            <a:pPr marL="919163" lvl="2" indent="-350838">
              <a:spcBef>
                <a:spcPts val="0"/>
              </a:spcBef>
              <a:buSzPct val="100000"/>
              <a:defRPr/>
            </a:pPr>
            <a:r>
              <a:rPr kumimoji="0" lang="en-US" b="0" i="0" u="none" strike="noStrike" kern="1200" cap="none" spc="0" normalizeH="0" baseline="0" noProof="0" dirty="0">
                <a:ln>
                  <a:noFill/>
                </a:ln>
                <a:solidFill>
                  <a:srgbClr val="FBFBFC"/>
                </a:solidFill>
                <a:effectLst/>
                <a:uLnTx/>
                <a:uFillTx/>
                <a:ea typeface="+mn-ea"/>
                <a:cs typeface="+mn-cs"/>
              </a:rPr>
              <a:t>No court filing fee </a:t>
            </a:r>
          </a:p>
          <a:p>
            <a:pPr marL="919163" lvl="2" indent="-350838">
              <a:spcBef>
                <a:spcPts val="0"/>
              </a:spcBef>
              <a:buSzPct val="100000"/>
              <a:defRPr/>
            </a:pPr>
            <a:r>
              <a:rPr lang="en-US" dirty="0">
                <a:solidFill>
                  <a:srgbClr val="FBFBFC"/>
                </a:solidFill>
              </a:rPr>
              <a:t>No fees to reopen</a:t>
            </a:r>
            <a:endParaRPr kumimoji="0" lang="en-US" b="0" i="0" u="none" strike="noStrike" kern="1200" cap="none" spc="0" normalizeH="0" baseline="0" noProof="0" dirty="0">
              <a:ln>
                <a:noFill/>
              </a:ln>
              <a:solidFill>
                <a:prstClr val="black"/>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rgbClr val="F3F6FB"/>
              </a:buClr>
              <a:buSzTx/>
              <a:buFont typeface="+mj-lt"/>
              <a:buAutoNum type="arabicPeriod"/>
              <a:tabLst/>
              <a:defRPr/>
            </a:pPr>
            <a:r>
              <a:rPr kumimoji="0" lang="en-US" b="0" i="0" u="none" strike="noStrike" kern="1200" cap="none" spc="0" normalizeH="0" baseline="0" noProof="0" dirty="0">
                <a:ln>
                  <a:noFill/>
                </a:ln>
                <a:solidFill>
                  <a:srgbClr val="FBFBFC"/>
                </a:solidFill>
                <a:effectLst/>
                <a:uLnTx/>
                <a:uFillTx/>
                <a:ea typeface="+mn-ea"/>
                <a:cs typeface="+mn-cs"/>
              </a:rPr>
              <a:t>After adversary is filed, debtor must provide completed </a:t>
            </a:r>
            <a:r>
              <a:rPr kumimoji="0" lang="en-US" b="0" i="0" u="none" strike="noStrike" kern="1200" cap="none" spc="0" normalizeH="0" baseline="0" noProof="0" dirty="0">
                <a:ln>
                  <a:noFill/>
                </a:ln>
                <a:solidFill>
                  <a:schemeClr val="tx1"/>
                </a:solidFill>
                <a:effectLst/>
                <a:uLnTx/>
                <a:uFillTx/>
                <a:ea typeface="+mn-ea"/>
                <a:cs typeface="+mn-cs"/>
              </a:rPr>
              <a:t>attestation to the DOJ</a:t>
            </a:r>
          </a:p>
          <a:p>
            <a:pPr marL="457200" marR="0" lvl="0" indent="-457200" algn="l" defTabSz="914400" rtl="0" eaLnBrk="1" fontAlgn="auto" latinLnBrk="0" hangingPunct="1">
              <a:lnSpc>
                <a:spcPct val="100000"/>
              </a:lnSpc>
              <a:spcBef>
                <a:spcPts val="0"/>
              </a:spcBef>
              <a:spcAft>
                <a:spcPts val="0"/>
              </a:spcAft>
              <a:buClr>
                <a:srgbClr val="F3F6FB"/>
              </a:buClr>
              <a:buSzTx/>
              <a:buFont typeface="+mj-lt"/>
              <a:buAutoNum type="arabicPeriod"/>
              <a:tabLst/>
              <a:defRPr/>
            </a:pPr>
            <a:r>
              <a:rPr kumimoji="0" lang="en-US" b="0" i="0" u="none" strike="noStrike" kern="1200" cap="none" spc="0" normalizeH="0" baseline="0" noProof="0" dirty="0">
                <a:ln>
                  <a:noFill/>
                </a:ln>
                <a:solidFill>
                  <a:schemeClr val="tx1"/>
                </a:solidFill>
                <a:effectLst/>
                <a:uLnTx/>
                <a:uFillTx/>
                <a:ea typeface="+mn-ea"/>
                <a:cs typeface="+mn-cs"/>
              </a:rPr>
              <a:t>DOJ reviews attestation and consults with Dep</a:t>
            </a:r>
            <a:r>
              <a:rPr lang="en-US" dirty="0">
                <a:solidFill>
                  <a:schemeClr val="tx1"/>
                </a:solidFill>
              </a:rPr>
              <a:t>artment </a:t>
            </a:r>
            <a:r>
              <a:rPr kumimoji="0" lang="en-US" b="0" i="0" u="none" strike="noStrike" kern="1200" cap="none" spc="0" normalizeH="0" baseline="0" noProof="0" dirty="0">
                <a:ln>
                  <a:noFill/>
                </a:ln>
                <a:solidFill>
                  <a:schemeClr val="tx1"/>
                </a:solidFill>
                <a:effectLst/>
                <a:uLnTx/>
                <a:uFillTx/>
                <a:ea typeface="+mn-ea"/>
                <a:cs typeface="+mn-cs"/>
              </a:rPr>
              <a:t>of Education</a:t>
            </a:r>
            <a:endParaRPr kumimoji="0" lang="en-US" b="0" i="0" u="none" strike="noStrike" kern="1200" cap="none" spc="0" normalizeH="0" baseline="0" noProof="0" dirty="0">
              <a:ln>
                <a:noFill/>
              </a:ln>
              <a:solidFill>
                <a:srgbClr val="FBFBFC"/>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rgbClr val="F3F6FB"/>
              </a:buClr>
              <a:buSzTx/>
              <a:buFont typeface="+mj-lt"/>
              <a:buAutoNum type="arabicPeriod"/>
              <a:tabLst/>
              <a:defRPr/>
            </a:pPr>
            <a:r>
              <a:rPr kumimoji="0" lang="en-US" b="0" i="0" u="none" strike="noStrike" kern="1200" cap="none" spc="0" normalizeH="0" baseline="0" noProof="0" dirty="0">
                <a:ln>
                  <a:noFill/>
                </a:ln>
                <a:solidFill>
                  <a:srgbClr val="FBFBFC"/>
                </a:solidFill>
                <a:effectLst/>
                <a:uLnTx/>
                <a:uFillTx/>
                <a:ea typeface="+mn-ea"/>
                <a:cs typeface="+mn-cs"/>
              </a:rPr>
              <a:t>DOJ reports result to debtor attorney</a:t>
            </a:r>
          </a:p>
          <a:p>
            <a:pPr marL="919163" lvl="2" indent="-350838">
              <a:spcBef>
                <a:spcPts val="0"/>
              </a:spcBef>
              <a:buSzTx/>
              <a:defRPr/>
            </a:pPr>
            <a:r>
              <a:rPr kumimoji="0" lang="en-US" b="0" i="0" u="none" strike="noStrike" kern="1200" cap="none" spc="0" normalizeH="0" baseline="0" noProof="0" dirty="0">
                <a:ln>
                  <a:noFill/>
                </a:ln>
                <a:solidFill>
                  <a:prstClr val="white"/>
                </a:solidFill>
                <a:effectLst/>
                <a:uLnTx/>
                <a:uFillTx/>
                <a:ea typeface="+mn-ea"/>
                <a:cs typeface="+mn-cs"/>
              </a:rPr>
              <a:t>If DOJ agrees there is “undue hardship”, submit to Court and request discharge</a:t>
            </a:r>
          </a:p>
          <a:p>
            <a:pPr marL="919163" lvl="2" indent="-350838">
              <a:spcBef>
                <a:spcPts val="0"/>
              </a:spcBef>
              <a:buSzTx/>
              <a:defRPr/>
            </a:pPr>
            <a:r>
              <a:rPr kumimoji="0" lang="en-US" b="0" i="0" u="none" strike="noStrike" kern="1200" cap="none" spc="0" normalizeH="0" baseline="0" noProof="0" dirty="0">
                <a:ln>
                  <a:noFill/>
                </a:ln>
                <a:solidFill>
                  <a:prstClr val="white"/>
                </a:solidFill>
                <a:effectLst/>
                <a:uLnTx/>
                <a:uFillTx/>
                <a:ea typeface="+mn-ea"/>
                <a:cs typeface="+mn-cs"/>
              </a:rPr>
              <a:t>If DOJ does not agree, consult with client but most will not proceed (can explore repayment plan options)</a:t>
            </a:r>
          </a:p>
          <a:p>
            <a:pPr marL="919163" lvl="2" indent="-350838">
              <a:spcBef>
                <a:spcPts val="0"/>
              </a:spcBef>
              <a:buSzTx/>
              <a:defRPr/>
            </a:pPr>
            <a:endParaRPr lang="en-US" sz="1800" dirty="0">
              <a:solidFill>
                <a:prstClr val="white"/>
              </a:solidFill>
            </a:endParaRPr>
          </a:p>
          <a:p>
            <a:pPr marL="919163" lvl="2" indent="-350838">
              <a:spcBef>
                <a:spcPts val="0"/>
              </a:spcBef>
              <a:buSzTx/>
              <a:defRPr/>
            </a:pPr>
            <a:endParaRPr lang="en-US" dirty="0">
              <a:solidFill>
                <a:prstClr val="white"/>
              </a:solidFill>
            </a:endParaRPr>
          </a:p>
          <a:p>
            <a:pPr marL="919163" lvl="2" indent="-350838">
              <a:spcBef>
                <a:spcPts val="0"/>
              </a:spcBef>
              <a:buSzTx/>
              <a:defRPr/>
            </a:pPr>
            <a:endParaRPr lang="en-US" sz="1800" dirty="0">
              <a:solidFill>
                <a:prstClr val="black"/>
              </a:solidFill>
            </a:endParaRPr>
          </a:p>
          <a:p>
            <a:pPr marL="0" marR="0" lvl="0" indent="0" algn="l" defTabSz="914400" rtl="0" eaLnBrk="1" fontAlgn="auto" latinLnBrk="0" hangingPunct="1">
              <a:lnSpc>
                <a:spcPct val="100000"/>
              </a:lnSpc>
              <a:spcBef>
                <a:spcPts val="0"/>
              </a:spcBef>
              <a:spcAft>
                <a:spcPts val="0"/>
              </a:spcAft>
              <a:buSzTx/>
              <a:buNone/>
              <a:tabLst/>
              <a:defRPr/>
            </a:pPr>
            <a:r>
              <a:rPr kumimoji="0" lang="en-US" b="1" i="0" u="none" strike="noStrike" kern="1200" cap="none" spc="0" normalizeH="0" baseline="0" noProof="0" dirty="0">
                <a:ln>
                  <a:noFill/>
                </a:ln>
                <a:solidFill>
                  <a:schemeClr val="accent1"/>
                </a:solidFill>
                <a:effectLst/>
                <a:uLnTx/>
                <a:uFillTx/>
                <a:ea typeface="+mn-ea"/>
                <a:cs typeface="Calibri" panose="020F0502020204030204" pitchFamily="34" charset="0"/>
              </a:rPr>
              <a:t>87%</a:t>
            </a:r>
            <a:r>
              <a:rPr kumimoji="0" lang="en-US" b="0" i="0" u="none" strike="noStrike" kern="1200" cap="none" spc="0" normalizeH="0" baseline="0" noProof="0" dirty="0">
                <a:ln>
                  <a:noFill/>
                </a:ln>
                <a:solidFill>
                  <a:schemeClr val="accent1"/>
                </a:solidFill>
                <a:effectLst/>
                <a:uLnTx/>
                <a:uFillTx/>
                <a:ea typeface="+mn-ea"/>
                <a:cs typeface="Calibri" panose="020F0502020204030204" pitchFamily="34" charset="0"/>
              </a:rPr>
              <a:t> </a:t>
            </a:r>
            <a:r>
              <a:rPr kumimoji="0" lang="en-US" b="0" i="0" u="none" strike="noStrike" kern="1200" cap="none" spc="0" normalizeH="0" baseline="0" noProof="0" dirty="0">
                <a:ln>
                  <a:noFill/>
                </a:ln>
                <a:solidFill>
                  <a:prstClr val="white"/>
                </a:solidFill>
                <a:effectLst/>
                <a:uLnTx/>
                <a:uFillTx/>
                <a:ea typeface="+mn-ea"/>
                <a:cs typeface="Calibri" panose="020F0502020204030204" pitchFamily="34" charset="0"/>
              </a:rPr>
              <a:t>resulted in full or partial discharge </a:t>
            </a:r>
          </a:p>
          <a:p>
            <a:pPr marL="0" marR="0" lvl="0" indent="0" algn="l" defTabSz="914400" rtl="0" eaLnBrk="1" fontAlgn="auto" latinLnBrk="0" hangingPunct="1">
              <a:lnSpc>
                <a:spcPct val="100000"/>
              </a:lnSpc>
              <a:spcBef>
                <a:spcPts val="0"/>
              </a:spcBef>
              <a:spcAft>
                <a:spcPts val="0"/>
              </a:spcAft>
              <a:buSzTx/>
              <a:buNone/>
              <a:tabLst/>
              <a:defRPr/>
            </a:pPr>
            <a:r>
              <a:rPr kumimoji="0" lang="en-US" sz="1600" b="0" i="0" u="none" strike="noStrike" kern="1200" cap="none" spc="0" normalizeH="0" baseline="0" noProof="0" dirty="0">
                <a:ln>
                  <a:noFill/>
                </a:ln>
                <a:solidFill>
                  <a:schemeClr val="tx1"/>
                </a:solidFill>
                <a:effectLst/>
                <a:uLnTx/>
                <a:uFillTx/>
                <a:ea typeface="+mn-ea"/>
                <a:cs typeface="Calibri" panose="020F0502020204030204" pitchFamily="34" charset="0"/>
              </a:rPr>
              <a:t>(</a:t>
            </a:r>
            <a:r>
              <a:rPr kumimoji="0" lang="en-US" sz="1600" b="0" i="1" u="none" strike="noStrike" kern="1200" cap="none" spc="0" normalizeH="0" baseline="0" noProof="0" dirty="0">
                <a:ln>
                  <a:noFill/>
                </a:ln>
                <a:solidFill>
                  <a:schemeClr val="tx1"/>
                </a:solidFill>
                <a:effectLst/>
                <a:uLnTx/>
                <a:uFillTx/>
                <a:ea typeface="+mn-ea"/>
                <a:cs typeface="Calibri" panose="020F0502020204030204" pitchFamily="34" charset="0"/>
              </a:rPr>
              <a:t>NYT: More Student Loan Borrowers Are Shedding Debts in Bankruptcy, 12/27/25</a:t>
            </a:r>
            <a:r>
              <a:rPr kumimoji="0" lang="en-US" sz="1600" b="0" i="0" u="none" strike="noStrike" kern="1200" cap="none" spc="0" normalizeH="0" baseline="0" noProof="0" dirty="0">
                <a:ln>
                  <a:noFill/>
                </a:ln>
                <a:solidFill>
                  <a:schemeClr val="tx1"/>
                </a:solidFill>
                <a:effectLst/>
                <a:uLnTx/>
                <a:uFillTx/>
                <a:ea typeface="+mn-ea"/>
                <a:cs typeface="Calibri" panose="020F0502020204030204" pitchFamily="34" charset="0"/>
              </a:rPr>
              <a:t>) </a:t>
            </a:r>
            <a:endParaRPr kumimoji="0" lang="en-US" b="0" i="0" u="none" strike="noStrike" kern="1200" cap="none" spc="0" normalizeH="0" baseline="0" noProof="0" dirty="0">
              <a:ln>
                <a:noFill/>
              </a:ln>
              <a:solidFill>
                <a:schemeClr val="tx1"/>
              </a:solidFill>
              <a:effectLst/>
              <a:uLnTx/>
              <a:uFillTx/>
              <a:ea typeface="+mn-ea"/>
              <a:cs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EFDBA202-0C4A-87D7-DD86-37D55456D85D}"/>
              </a:ext>
            </a:extLst>
          </p:cNvPr>
          <p:cNvSpPr>
            <a:spLocks noGrp="1"/>
          </p:cNvSpPr>
          <p:nvPr>
            <p:ph type="body" sz="quarter" idx="13"/>
          </p:nvPr>
        </p:nvSpPr>
        <p:spPr>
          <a:xfrm>
            <a:off x="365760" y="326618"/>
            <a:ext cx="10972800" cy="215444"/>
          </a:xfrm>
        </p:spPr>
        <p:txBody>
          <a:bodyPr/>
          <a:lstStyle/>
          <a:p>
            <a:r>
              <a:rPr lang="en-US" dirty="0"/>
              <a:t>DISCHARGING STUDENT LOANS</a:t>
            </a:r>
          </a:p>
        </p:txBody>
      </p:sp>
      <p:sp>
        <p:nvSpPr>
          <p:cNvPr id="6" name="Slide Number Placeholder 5">
            <a:extLst>
              <a:ext uri="{FF2B5EF4-FFF2-40B4-BE49-F238E27FC236}">
                <a16:creationId xmlns:a16="http://schemas.microsoft.com/office/drawing/2014/main" id="{6550B478-F34A-C921-A63A-DFC1A5EF34E8}"/>
              </a:ext>
            </a:extLst>
          </p:cNvPr>
          <p:cNvSpPr>
            <a:spLocks noGrp="1"/>
          </p:cNvSpPr>
          <p:nvPr>
            <p:ph type="sldNum" sz="quarter" idx="12"/>
          </p:nvPr>
        </p:nvSpPr>
        <p:spPr/>
        <p:txBody>
          <a:bodyPr/>
          <a:lstStyle/>
          <a:p>
            <a:fld id="{ED73F545-69F6-C24B-A8F6-C857013384FD}" type="slidenum">
              <a:rPr lang="en-US" smtClean="0"/>
              <a:t>20</a:t>
            </a:fld>
            <a:endParaRPr lang="en-US" dirty="0"/>
          </a:p>
        </p:txBody>
      </p:sp>
    </p:spTree>
    <p:extLst>
      <p:ext uri="{BB962C8B-B14F-4D97-AF65-F5344CB8AC3E}">
        <p14:creationId xmlns:p14="http://schemas.microsoft.com/office/powerpoint/2010/main" val="330959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9830-886F-81AB-199D-213FB9E91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4FFA7-DDB0-E8A3-33BB-9B4BC71E4E5B}"/>
              </a:ext>
            </a:extLst>
          </p:cNvPr>
          <p:cNvSpPr>
            <a:spLocks noGrp="1"/>
          </p:cNvSpPr>
          <p:nvPr>
            <p:ph type="title"/>
          </p:nvPr>
        </p:nvSpPr>
        <p:spPr/>
        <p:txBody>
          <a:bodyPr>
            <a:normAutofit/>
          </a:bodyPr>
          <a:lstStyle/>
          <a:p>
            <a:r>
              <a:rPr lang="en-US" dirty="0"/>
              <a:t>Guidance Continues to Thrive</a:t>
            </a:r>
          </a:p>
        </p:txBody>
      </p:sp>
      <p:sp>
        <p:nvSpPr>
          <p:cNvPr id="3" name="Content Placeholder 2">
            <a:extLst>
              <a:ext uri="{FF2B5EF4-FFF2-40B4-BE49-F238E27FC236}">
                <a16:creationId xmlns:a16="http://schemas.microsoft.com/office/drawing/2014/main" id="{B1E05D9C-A2B3-9014-E133-158DC503A5C3}"/>
              </a:ext>
            </a:extLst>
          </p:cNvPr>
          <p:cNvSpPr>
            <a:spLocks noGrp="1"/>
          </p:cNvSpPr>
          <p:nvPr>
            <p:ph idx="1"/>
          </p:nvPr>
        </p:nvSpPr>
        <p:spPr/>
        <p:txBody>
          <a:bodyPr/>
          <a:lstStyle/>
          <a:p>
            <a:pPr marR="0" lvl="0" algn="l" defTabSz="914400" rtl="0" eaLnBrk="1" fontAlgn="auto" latinLnBrk="0" hangingPunct="1">
              <a:lnSpc>
                <a:spcPct val="90000"/>
              </a:lnSpc>
              <a:spcBef>
                <a:spcPts val="1000"/>
              </a:spcBef>
              <a:spcAft>
                <a:spcPts val="0"/>
              </a:spcAft>
              <a:buSzTx/>
              <a:tabLst/>
              <a:defRPr/>
            </a:pPr>
            <a:r>
              <a:rPr lang="en-US" sz="2800" dirty="0">
                <a:solidFill>
                  <a:schemeClr val="tx1"/>
                </a:solidFill>
                <a:latin typeface="Bio Sans" panose="020B0506020202040204" pitchFamily="34" charset="0"/>
              </a:rPr>
              <a:t>Full steam ahead…</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AUSAs advised to proceed with the guidance</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Consent orders continue to be entered across the country</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Department of Justice updated the attestation in May 2025</a:t>
            </a:r>
          </a:p>
          <a:p>
            <a:pPr marL="1028700" lvl="2" indent="-342900">
              <a:spcBef>
                <a:spcPts val="1000"/>
              </a:spcBef>
              <a:defRPr/>
            </a:pPr>
            <a:r>
              <a:rPr kumimoji="0" lang="en-US" sz="2000" i="0" u="none" strike="noStrike" kern="1200" cap="none" spc="0" normalizeH="0" baseline="0" noProof="0" dirty="0">
                <a:ln>
                  <a:noFill/>
                </a:ln>
                <a:solidFill>
                  <a:schemeClr val="tx1"/>
                </a:solidFill>
                <a:effectLst/>
                <a:uLnTx/>
                <a:uFillTx/>
                <a:latin typeface="Bio Sans" panose="020B0506020202040204" pitchFamily="34" charset="0"/>
              </a:rPr>
              <a:t>Provided new form</a:t>
            </a:r>
          </a:p>
          <a:p>
            <a:pPr marL="1028700" lvl="2" indent="-342900">
              <a:spcBef>
                <a:spcPts val="1000"/>
              </a:spcBef>
              <a:defRPr/>
            </a:pPr>
            <a:r>
              <a:rPr kumimoji="0" lang="en-US" sz="2000" i="0" u="none" strike="noStrike" kern="1200" cap="none" spc="0" normalizeH="0" baseline="0" noProof="0" dirty="0">
                <a:ln>
                  <a:noFill/>
                </a:ln>
                <a:solidFill>
                  <a:schemeClr val="tx1"/>
                </a:solidFill>
                <a:effectLst/>
                <a:uLnTx/>
                <a:uFillTx/>
                <a:latin typeface="Bio Sans" panose="020B0506020202040204" pitchFamily="34" charset="0"/>
              </a:rPr>
              <a:t>New IRS Standards</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CNBC reports that Education Department spokesperson confirmed it has “no plans to change the approach” </a:t>
            </a:r>
            <a:r>
              <a:rPr kumimoji="0" lang="en-US" sz="1400" i="0" u="none" strike="noStrike" kern="1200" cap="none" spc="0" normalizeH="0" baseline="0" noProof="0" dirty="0">
                <a:ln>
                  <a:noFill/>
                </a:ln>
                <a:solidFill>
                  <a:schemeClr val="tx1"/>
                </a:solidFill>
                <a:effectLst/>
                <a:uLnTx/>
                <a:uFillTx/>
                <a:latin typeface="Bio Sans" panose="020B0506020202040204" pitchFamily="34" charset="0"/>
              </a:rPr>
              <a:t>(</a:t>
            </a:r>
            <a:r>
              <a:rPr kumimoji="0" lang="en-US" sz="1400" i="1" u="none" strike="noStrike" kern="1200" cap="none" spc="0" normalizeH="0" baseline="0" noProof="0" dirty="0">
                <a:ln>
                  <a:noFill/>
                </a:ln>
                <a:solidFill>
                  <a:schemeClr val="tx1"/>
                </a:solidFill>
                <a:effectLst/>
                <a:uLnTx/>
                <a:uFillTx/>
                <a:latin typeface="Bio Sans" panose="020B0506020202040204" pitchFamily="34" charset="0"/>
              </a:rPr>
              <a:t>CNBC: </a:t>
            </a:r>
            <a:r>
              <a:rPr lang="en-US" sz="1400" i="1" dirty="0">
                <a:solidFill>
                  <a:schemeClr val="tx1"/>
                </a:solidFill>
                <a:latin typeface="Bio Sans" panose="020B0506020202040204" pitchFamily="34" charset="0"/>
              </a:rPr>
              <a:t>Bankruptcy success rate for student loan borrowers jumps to 87%, study finds, 12/30/25)</a:t>
            </a:r>
            <a:endParaRPr lang="en-US" sz="1800" i="1" dirty="0">
              <a:solidFill>
                <a:schemeClr val="tx1"/>
              </a:solidFill>
              <a:latin typeface="Bio Sans" panose="020B0506020202040204" pitchFamily="34" charset="0"/>
            </a:endParaRPr>
          </a:p>
          <a:p>
            <a:pPr marL="800100" lvl="1" indent="-342900">
              <a:spcBef>
                <a:spcPts val="1000"/>
              </a:spcBef>
              <a:buFont typeface="Courier New" panose="02070309020205020404" pitchFamily="49" charset="0"/>
              <a:buChar char="o"/>
              <a:defRPr/>
            </a:pPr>
            <a:endParaRPr kumimoji="0" lang="en-US" sz="2400" i="0" u="none" strike="noStrike" kern="1200" cap="none" spc="0" normalizeH="0" baseline="0" noProof="0" dirty="0">
              <a:ln>
                <a:noFill/>
              </a:ln>
              <a:solidFill>
                <a:schemeClr val="tx1"/>
              </a:solidFill>
              <a:effectLst/>
              <a:uLnTx/>
              <a:uFillTx/>
              <a:latin typeface="Bio Sans" panose="020B0506020202040204" pitchFamily="34" charset="0"/>
            </a:endParaRP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DAF3C057-F770-C7F3-7FF3-C3A27CFC0974}"/>
              </a:ext>
            </a:extLst>
          </p:cNvPr>
          <p:cNvSpPr>
            <a:spLocks noGrp="1"/>
          </p:cNvSpPr>
          <p:nvPr>
            <p:ph type="body" sz="quarter" idx="13"/>
          </p:nvPr>
        </p:nvSpPr>
        <p:spPr/>
        <p:txBody>
          <a:bodyPr/>
          <a:lstStyle/>
          <a:p>
            <a:r>
              <a:rPr lang="en-US" dirty="0"/>
              <a:t>DISCHARGING STUDENT LOANS</a:t>
            </a:r>
          </a:p>
        </p:txBody>
      </p:sp>
      <p:sp>
        <p:nvSpPr>
          <p:cNvPr id="5" name="Slide Number Placeholder 4">
            <a:extLst>
              <a:ext uri="{FF2B5EF4-FFF2-40B4-BE49-F238E27FC236}">
                <a16:creationId xmlns:a16="http://schemas.microsoft.com/office/drawing/2014/main" id="{E36EA6BC-F838-D0D6-E80E-129A6F875ACB}"/>
              </a:ext>
            </a:extLst>
          </p:cNvPr>
          <p:cNvSpPr>
            <a:spLocks noGrp="1"/>
          </p:cNvSpPr>
          <p:nvPr>
            <p:ph type="sldNum" sz="quarter" idx="12"/>
          </p:nvPr>
        </p:nvSpPr>
        <p:spPr/>
        <p:txBody>
          <a:bodyPr/>
          <a:lstStyle/>
          <a:p>
            <a:fld id="{ED73F545-69F6-C24B-A8F6-C857013384FD}" type="slidenum">
              <a:rPr lang="en-US" smtClean="0"/>
              <a:t>21</a:t>
            </a:fld>
            <a:endParaRPr lang="en-US" dirty="0"/>
          </a:p>
        </p:txBody>
      </p:sp>
    </p:spTree>
    <p:extLst>
      <p:ext uri="{BB962C8B-B14F-4D97-AF65-F5344CB8AC3E}">
        <p14:creationId xmlns:p14="http://schemas.microsoft.com/office/powerpoint/2010/main" val="189222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88F45-850A-CCE0-7978-6EEC7F69E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E64E7-1655-E835-D025-CB388677C65C}"/>
              </a:ext>
            </a:extLst>
          </p:cNvPr>
          <p:cNvSpPr>
            <a:spLocks noGrp="1"/>
          </p:cNvSpPr>
          <p:nvPr>
            <p:ph type="title"/>
          </p:nvPr>
        </p:nvSpPr>
        <p:spPr/>
        <p:txBody>
          <a:bodyPr>
            <a:normAutofit/>
          </a:bodyPr>
          <a:lstStyle/>
          <a:p>
            <a:r>
              <a:rPr lang="en-US" dirty="0"/>
              <a:t>Discharging Private Loans</a:t>
            </a:r>
          </a:p>
        </p:txBody>
      </p:sp>
      <p:sp>
        <p:nvSpPr>
          <p:cNvPr id="3" name="Content Placeholder 2">
            <a:extLst>
              <a:ext uri="{FF2B5EF4-FFF2-40B4-BE49-F238E27FC236}">
                <a16:creationId xmlns:a16="http://schemas.microsoft.com/office/drawing/2014/main" id="{CFECCBA8-E9ED-A005-754A-857580ED5D18}"/>
              </a:ext>
            </a:extLst>
          </p:cNvPr>
          <p:cNvSpPr>
            <a:spLocks noGrp="1"/>
          </p:cNvSpPr>
          <p:nvPr>
            <p:ph idx="1"/>
          </p:nvPr>
        </p:nvSpPr>
        <p:spPr/>
        <p:txBody>
          <a:bodyPr/>
          <a:lstStyle/>
          <a:p>
            <a:pPr marR="0" lvl="0" algn="l" defTabSz="914400" rtl="0" eaLnBrk="1" fontAlgn="auto" latinLnBrk="0" hangingPunct="1">
              <a:lnSpc>
                <a:spcPct val="90000"/>
              </a:lnSpc>
              <a:spcBef>
                <a:spcPts val="1000"/>
              </a:spcBef>
              <a:spcAft>
                <a:spcPts val="0"/>
              </a:spcAft>
              <a:buSzTx/>
              <a:tabLst/>
              <a:defRPr/>
            </a:pPr>
            <a:r>
              <a:rPr lang="en-US" sz="2800" dirty="0">
                <a:solidFill>
                  <a:schemeClr val="tx1"/>
                </a:solidFill>
                <a:latin typeface="Bio Sans" panose="020B0506020202040204" pitchFamily="34" charset="0"/>
              </a:rPr>
              <a:t>Guidance does NOT apply, but …</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Guidance does help define “undue hardship” which does apply</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Federal loans are more borrower friendly with more options. As a result, may be easier to prove “undue hardship” with private loans</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Discharges of federal loans will likely motivate more private lenders to settle</a:t>
            </a: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D6E8B950-4591-D67C-D78A-44268619E80E}"/>
              </a:ext>
            </a:extLst>
          </p:cNvPr>
          <p:cNvSpPr>
            <a:spLocks noGrp="1"/>
          </p:cNvSpPr>
          <p:nvPr>
            <p:ph type="body" sz="quarter" idx="13"/>
          </p:nvPr>
        </p:nvSpPr>
        <p:spPr/>
        <p:txBody>
          <a:bodyPr/>
          <a:lstStyle/>
          <a:p>
            <a:r>
              <a:rPr lang="en-US" dirty="0"/>
              <a:t>DISCHARGING STUDENT LOANS</a:t>
            </a:r>
          </a:p>
        </p:txBody>
      </p:sp>
      <p:sp>
        <p:nvSpPr>
          <p:cNvPr id="5" name="Slide Number Placeholder 4">
            <a:extLst>
              <a:ext uri="{FF2B5EF4-FFF2-40B4-BE49-F238E27FC236}">
                <a16:creationId xmlns:a16="http://schemas.microsoft.com/office/drawing/2014/main" id="{F48EC867-20B2-3949-3095-6FC580F2025C}"/>
              </a:ext>
            </a:extLst>
          </p:cNvPr>
          <p:cNvSpPr>
            <a:spLocks noGrp="1"/>
          </p:cNvSpPr>
          <p:nvPr>
            <p:ph type="sldNum" sz="quarter" idx="12"/>
          </p:nvPr>
        </p:nvSpPr>
        <p:spPr/>
        <p:txBody>
          <a:bodyPr/>
          <a:lstStyle/>
          <a:p>
            <a:fld id="{ED73F545-69F6-C24B-A8F6-C857013384FD}" type="slidenum">
              <a:rPr lang="en-US" smtClean="0"/>
              <a:t>22</a:t>
            </a:fld>
            <a:endParaRPr lang="en-US" dirty="0"/>
          </a:p>
        </p:txBody>
      </p:sp>
    </p:spTree>
    <p:extLst>
      <p:ext uri="{BB962C8B-B14F-4D97-AF65-F5344CB8AC3E}">
        <p14:creationId xmlns:p14="http://schemas.microsoft.com/office/powerpoint/2010/main" val="329718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10B7-5961-E160-66D1-C9590E31E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B9A4B-A61A-FD13-0793-0BBC0B1A5264}"/>
              </a:ext>
            </a:extLst>
          </p:cNvPr>
          <p:cNvSpPr>
            <a:spLocks noGrp="1"/>
          </p:cNvSpPr>
          <p:nvPr>
            <p:ph type="title"/>
          </p:nvPr>
        </p:nvSpPr>
        <p:spPr>
          <a:xfrm>
            <a:off x="3850472" y="1508760"/>
            <a:ext cx="7527681" cy="2606040"/>
          </a:xfrm>
        </p:spPr>
        <p:txBody>
          <a:bodyPr/>
          <a:lstStyle/>
          <a:p>
            <a:pPr>
              <a:spcBef>
                <a:spcPts val="0"/>
              </a:spcBef>
              <a:spcAft>
                <a:spcPts val="1200"/>
              </a:spcAft>
              <a:buClr>
                <a:srgbClr val="FBFBFC"/>
              </a:buClr>
            </a:pPr>
            <a:r>
              <a:rPr lang="en-US" sz="4800" dirty="0"/>
              <a:t>Repaying Student Loans</a:t>
            </a:r>
          </a:p>
        </p:txBody>
      </p:sp>
      <p:sp>
        <p:nvSpPr>
          <p:cNvPr id="3" name="Slide Number Placeholder 2">
            <a:extLst>
              <a:ext uri="{FF2B5EF4-FFF2-40B4-BE49-F238E27FC236}">
                <a16:creationId xmlns:a16="http://schemas.microsoft.com/office/drawing/2014/main" id="{7C809A13-477D-6465-2D5B-E3CE6DB5F459}"/>
              </a:ext>
            </a:extLst>
          </p:cNvPr>
          <p:cNvSpPr>
            <a:spLocks noGrp="1"/>
          </p:cNvSpPr>
          <p:nvPr>
            <p:ph type="sldNum" sz="quarter" idx="12"/>
          </p:nvPr>
        </p:nvSpPr>
        <p:spPr/>
        <p:txBody>
          <a:bodyPr/>
          <a:lstStyle/>
          <a:p>
            <a:fld id="{ED73F545-69F6-C24B-A8F6-C857013384FD}" type="slidenum">
              <a:rPr lang="en-US" smtClean="0"/>
              <a:t>23</a:t>
            </a:fld>
            <a:endParaRPr lang="en-US" dirty="0"/>
          </a:p>
        </p:txBody>
      </p:sp>
    </p:spTree>
    <p:extLst>
      <p:ext uri="{BB962C8B-B14F-4D97-AF65-F5344CB8AC3E}">
        <p14:creationId xmlns:p14="http://schemas.microsoft.com/office/powerpoint/2010/main" val="302972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49C89-0186-69A4-F89C-87471F437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7A66C-6EFC-4FA0-B80C-67E70D98F3CD}"/>
              </a:ext>
            </a:extLst>
          </p:cNvPr>
          <p:cNvSpPr>
            <a:spLocks noGrp="1"/>
          </p:cNvSpPr>
          <p:nvPr>
            <p:ph type="title"/>
          </p:nvPr>
        </p:nvSpPr>
        <p:spPr/>
        <p:txBody>
          <a:bodyPr/>
          <a:lstStyle/>
          <a:p>
            <a:r>
              <a:rPr lang="en-US" dirty="0"/>
              <a:t>New Legislation Transforms Federal Student Loan Repayment Systems</a:t>
            </a:r>
          </a:p>
        </p:txBody>
      </p:sp>
      <p:sp>
        <p:nvSpPr>
          <p:cNvPr id="3" name="Content Placeholder 2">
            <a:extLst>
              <a:ext uri="{FF2B5EF4-FFF2-40B4-BE49-F238E27FC236}">
                <a16:creationId xmlns:a16="http://schemas.microsoft.com/office/drawing/2014/main" id="{B5F1971C-1A33-266B-8025-167CDE492942}"/>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Existing plans </a:t>
            </a:r>
            <a:r>
              <a:rPr kumimoji="0" lang="en-US" sz="2400" b="1" i="0" u="none" strike="noStrike" kern="1200" cap="none" spc="0" normalizeH="0" baseline="0" noProof="0" dirty="0">
                <a:ln>
                  <a:noFill/>
                </a:ln>
                <a:solidFill>
                  <a:schemeClr val="accent1"/>
                </a:solidFill>
                <a:effectLst/>
                <a:uLnTx/>
                <a:uFillTx/>
                <a:ea typeface="+mn-ea"/>
                <a:cs typeface="Calibri" panose="020F0502020204030204" pitchFamily="34" charset="0"/>
              </a:rPr>
              <a:t>eliminated</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 as of July 1, 2028</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ICR, PAYE, SAVE (old REPAYE)</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1" i="0" u="none" strike="noStrike" kern="1200" cap="none" spc="0" normalizeH="0" baseline="0" noProof="0" dirty="0">
                <a:ln>
                  <a:noFill/>
                </a:ln>
                <a:solidFill>
                  <a:schemeClr val="accent1"/>
                </a:solidFill>
                <a:effectLst/>
                <a:uLnTx/>
                <a:uFillTx/>
                <a:ea typeface="+mn-ea"/>
                <a:cs typeface="Calibri" panose="020F0502020204030204" pitchFamily="34" charset="0"/>
              </a:rPr>
              <a:t>New plans </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available as of July 1, 2026</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New Standard</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Repayment Assistance Plan (RAP)</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Repayment options depend on:</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Current repayment plan; and</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If loans were taken / consolidation disbursed before or after July 1, 2026</a:t>
            </a:r>
          </a:p>
          <a:p>
            <a:pPr lvl="2">
              <a:spcBef>
                <a:spcPts val="0"/>
              </a:spcBef>
              <a:spcAft>
                <a:spcPts val="1200"/>
              </a:spcAft>
              <a:buClr>
                <a:srgbClr val="FD7251"/>
              </a:buClr>
              <a:buSzTx/>
              <a:buFont typeface="Courier New" panose="02070309020205020404" pitchFamily="49" charset="0"/>
              <a:buChar char="o"/>
              <a:defRPr/>
            </a:pPr>
            <a:endPar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ADE0B5D5-9B73-3411-9D63-AF7BAB37D060}"/>
              </a:ext>
            </a:extLst>
          </p:cNvPr>
          <p:cNvSpPr>
            <a:spLocks noGrp="1"/>
          </p:cNvSpPr>
          <p:nvPr>
            <p:ph type="body" sz="quarter" idx="13"/>
          </p:nvPr>
        </p:nvSpPr>
        <p:spPr>
          <a:xfrm>
            <a:off x="365760" y="287476"/>
            <a:ext cx="10972800" cy="215444"/>
          </a:xfrm>
        </p:spPr>
        <p:txBody>
          <a:bodyPr/>
          <a:lstStyle/>
          <a:p>
            <a:r>
              <a:rPr lang="en-US" dirty="0"/>
              <a:t>REPAYING STUDENT LOANS</a:t>
            </a:r>
          </a:p>
        </p:txBody>
      </p:sp>
      <p:sp>
        <p:nvSpPr>
          <p:cNvPr id="5" name="Slide Number Placeholder 4">
            <a:extLst>
              <a:ext uri="{FF2B5EF4-FFF2-40B4-BE49-F238E27FC236}">
                <a16:creationId xmlns:a16="http://schemas.microsoft.com/office/drawing/2014/main" id="{40917E72-088C-4862-89B1-82C46794F9EA}"/>
              </a:ext>
            </a:extLst>
          </p:cNvPr>
          <p:cNvSpPr>
            <a:spLocks noGrp="1"/>
          </p:cNvSpPr>
          <p:nvPr>
            <p:ph type="sldNum" sz="quarter" idx="12"/>
          </p:nvPr>
        </p:nvSpPr>
        <p:spPr/>
        <p:txBody>
          <a:bodyPr/>
          <a:lstStyle/>
          <a:p>
            <a:fld id="{ED73F545-69F6-C24B-A8F6-C857013384FD}" type="slidenum">
              <a:rPr lang="en-US" smtClean="0"/>
              <a:t>24</a:t>
            </a:fld>
            <a:endParaRPr lang="en-US" dirty="0"/>
          </a:p>
        </p:txBody>
      </p:sp>
    </p:spTree>
    <p:extLst>
      <p:ext uri="{BB962C8B-B14F-4D97-AF65-F5344CB8AC3E}">
        <p14:creationId xmlns:p14="http://schemas.microsoft.com/office/powerpoint/2010/main" val="203046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E96B-E019-F0AF-F262-3402D48AA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1D35B-80FE-639C-C339-C1F1E9FC88BA}"/>
              </a:ext>
            </a:extLst>
          </p:cNvPr>
          <p:cNvSpPr>
            <a:spLocks noGrp="1"/>
          </p:cNvSpPr>
          <p:nvPr>
            <p:ph type="title"/>
          </p:nvPr>
        </p:nvSpPr>
        <p:spPr/>
        <p:txBody>
          <a:bodyPr/>
          <a:lstStyle/>
          <a:p>
            <a:r>
              <a:rPr lang="en-US" dirty="0"/>
              <a:t>Repayment Plan Availability</a:t>
            </a:r>
          </a:p>
        </p:txBody>
      </p:sp>
      <p:sp>
        <p:nvSpPr>
          <p:cNvPr id="3" name="Content Placeholder 2">
            <a:extLst>
              <a:ext uri="{FF2B5EF4-FFF2-40B4-BE49-F238E27FC236}">
                <a16:creationId xmlns:a16="http://schemas.microsoft.com/office/drawing/2014/main" id="{46A0D30D-06E6-8845-F2FD-1B95C40F7F47}"/>
              </a:ext>
            </a:extLst>
          </p:cNvPr>
          <p:cNvSpPr>
            <a:spLocks noGrp="1"/>
          </p:cNvSpPr>
          <p:nvPr>
            <p:ph idx="1"/>
          </p:nvPr>
        </p:nvSpPr>
        <p:spPr>
          <a:xfrm>
            <a:off x="365760" y="1881098"/>
            <a:ext cx="10972800" cy="4434840"/>
          </a:xfrm>
        </p:spPr>
        <p:txBody>
          <a:bodyPr/>
          <a:lstStyle/>
          <a:p>
            <a:pPr marL="346075" indent="-341313">
              <a:spcBef>
                <a:spcPts val="0"/>
              </a:spcBef>
              <a:spcAft>
                <a:spcPts val="1200"/>
              </a:spcAft>
              <a:buClr>
                <a:srgbClr val="FD7251"/>
              </a:buClr>
              <a:buSzTx/>
              <a:defRPr/>
            </a:pPr>
            <a:r>
              <a:rPr kumimoji="0" lang="en-US" sz="3600" i="0" u="none" strike="noStrike" kern="1200" cap="none" spc="0" normalizeH="0" baseline="0" noProof="0" dirty="0">
                <a:ln>
                  <a:noFill/>
                </a:ln>
                <a:solidFill>
                  <a:prstClr val="white"/>
                </a:solidFill>
                <a:effectLst/>
                <a:uLnTx/>
                <a:uFillTx/>
                <a:ea typeface="+mn-ea"/>
                <a:cs typeface="Calibri" panose="020F0502020204030204" pitchFamily="34" charset="0"/>
              </a:rPr>
              <a:t>Loans disbursed </a:t>
            </a:r>
            <a:r>
              <a:rPr kumimoji="0" lang="en-US" sz="3600" b="0" i="0" u="none" strike="noStrike" kern="1200" cap="none" spc="0" normalizeH="0" baseline="0" noProof="0" dirty="0">
                <a:ln>
                  <a:noFill/>
                </a:ln>
                <a:solidFill>
                  <a:schemeClr val="accent1"/>
                </a:solidFill>
                <a:effectLst/>
                <a:uLnTx/>
                <a:uFillTx/>
                <a:ea typeface="+mn-ea"/>
                <a:cs typeface="Calibri" panose="020F0502020204030204" pitchFamily="34" charset="0"/>
              </a:rPr>
              <a:t>BEFORE July 1, 2026</a:t>
            </a:r>
          </a:p>
          <a:p>
            <a:pPr marL="804862" lvl="2" indent="-342900">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If currently on Standard, Extended or IBR, can KEEP existing plan </a:t>
            </a:r>
          </a:p>
          <a:p>
            <a:pPr marL="804862" lvl="2" indent="-342900">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If on ICR, PAYE or SAVE, must TRANSITION to new plan by July 1, 2028</a:t>
            </a:r>
          </a:p>
          <a:p>
            <a:pPr lvl="3">
              <a:spcBef>
                <a:spcPts val="0"/>
              </a:spcBef>
              <a:spcAft>
                <a:spcPts val="1200"/>
              </a:spcAft>
              <a:buClr>
                <a:srgbClr val="FD7251"/>
              </a:buClr>
              <a:buSzTx/>
              <a:defRPr/>
            </a:pPr>
            <a:r>
              <a:rPr kumimoji="0" lang="en-US" sz="2000" b="0" i="0" u="none" strike="noStrike" kern="1200" cap="none" spc="0" normalizeH="0" baseline="0" noProof="0" dirty="0">
                <a:ln>
                  <a:noFill/>
                </a:ln>
                <a:solidFill>
                  <a:prstClr val="white"/>
                </a:solidFill>
                <a:effectLst/>
                <a:uLnTx/>
                <a:uFillTx/>
                <a:ea typeface="+mn-ea"/>
                <a:cs typeface="Calibri" panose="020F0502020204030204" pitchFamily="34" charset="0"/>
              </a:rPr>
              <a:t>Available plans: IBR, new RAP, current Standard, Graduated, or Extended </a:t>
            </a:r>
          </a:p>
          <a:p>
            <a:pPr>
              <a:spcBef>
                <a:spcPts val="0"/>
              </a:spcBef>
              <a:spcAft>
                <a:spcPts val="1200"/>
              </a:spcAft>
              <a:buClr>
                <a:srgbClr val="FD7251"/>
              </a:buClr>
              <a:buSzTx/>
              <a:defRPr/>
            </a:pPr>
            <a:r>
              <a:rPr lang="en-US" sz="3600" dirty="0"/>
              <a:t>Loans disbursed </a:t>
            </a:r>
            <a:r>
              <a:rPr lang="en-US" sz="3600" dirty="0">
                <a:solidFill>
                  <a:schemeClr val="accent1"/>
                </a:solidFill>
              </a:rPr>
              <a:t>ON or AFTER July 1, 2026</a:t>
            </a:r>
            <a:endParaRPr lang="en-US" dirty="0">
              <a:solidFill>
                <a:schemeClr val="accent1"/>
              </a:solidFill>
            </a:endParaRPr>
          </a:p>
          <a:p>
            <a:pPr marL="804862" lvl="1" indent="-342900">
              <a:buFont typeface="Courier New" panose="02070309020205020404" pitchFamily="49" charset="0"/>
              <a:buChar char="o"/>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ONLY new Standard Plan or RAP Available.  NO other options. </a:t>
            </a:r>
          </a:p>
          <a:p>
            <a:pPr marL="0" indent="0">
              <a:buNone/>
            </a:pPr>
            <a:endParaRPr lang="en-US" dirty="0"/>
          </a:p>
        </p:txBody>
      </p:sp>
      <p:sp>
        <p:nvSpPr>
          <p:cNvPr id="4" name="Text Placeholder 3">
            <a:extLst>
              <a:ext uri="{FF2B5EF4-FFF2-40B4-BE49-F238E27FC236}">
                <a16:creationId xmlns:a16="http://schemas.microsoft.com/office/drawing/2014/main" id="{2268907E-774B-E73B-E158-926366FE0F9E}"/>
              </a:ext>
            </a:extLst>
          </p:cNvPr>
          <p:cNvSpPr>
            <a:spLocks noGrp="1"/>
          </p:cNvSpPr>
          <p:nvPr>
            <p:ph type="body" sz="quarter" idx="13"/>
          </p:nvPr>
        </p:nvSpPr>
        <p:spPr>
          <a:xfrm>
            <a:off x="365760" y="326618"/>
            <a:ext cx="10972800" cy="215444"/>
          </a:xfrm>
        </p:spPr>
        <p:txBody>
          <a:bodyPr/>
          <a:lstStyle/>
          <a:p>
            <a:r>
              <a:rPr lang="en-US" dirty="0"/>
              <a:t>REPAYING STUDENT LOANS</a:t>
            </a:r>
          </a:p>
        </p:txBody>
      </p:sp>
      <p:sp>
        <p:nvSpPr>
          <p:cNvPr id="5" name="Slide Number Placeholder 4">
            <a:extLst>
              <a:ext uri="{FF2B5EF4-FFF2-40B4-BE49-F238E27FC236}">
                <a16:creationId xmlns:a16="http://schemas.microsoft.com/office/drawing/2014/main" id="{7A03C1A3-17BE-66AB-3B81-42E7B87FC1B2}"/>
              </a:ext>
            </a:extLst>
          </p:cNvPr>
          <p:cNvSpPr>
            <a:spLocks noGrp="1"/>
          </p:cNvSpPr>
          <p:nvPr>
            <p:ph type="sldNum" sz="quarter" idx="12"/>
          </p:nvPr>
        </p:nvSpPr>
        <p:spPr/>
        <p:txBody>
          <a:bodyPr/>
          <a:lstStyle/>
          <a:p>
            <a:fld id="{ED73F545-69F6-C24B-A8F6-C857013384FD}" type="slidenum">
              <a:rPr lang="en-US" smtClean="0"/>
              <a:t>25</a:t>
            </a:fld>
            <a:endParaRPr lang="en-US" dirty="0"/>
          </a:p>
        </p:txBody>
      </p:sp>
    </p:spTree>
    <p:extLst>
      <p:ext uri="{BB962C8B-B14F-4D97-AF65-F5344CB8AC3E}">
        <p14:creationId xmlns:p14="http://schemas.microsoft.com/office/powerpoint/2010/main" val="422548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5A21-977C-5F8A-CEA0-DD9CC2CA2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9F450-F8F9-A903-2C13-838D2A11D8C8}"/>
              </a:ext>
            </a:extLst>
          </p:cNvPr>
          <p:cNvSpPr>
            <a:spLocks noGrp="1"/>
          </p:cNvSpPr>
          <p:nvPr>
            <p:ph type="title"/>
          </p:nvPr>
        </p:nvSpPr>
        <p:spPr/>
        <p:txBody>
          <a:bodyPr/>
          <a:lstStyle/>
          <a:p>
            <a:r>
              <a:rPr lang="en-US" dirty="0"/>
              <a:t>Existing Repayment Plans Still Available</a:t>
            </a:r>
          </a:p>
        </p:txBody>
      </p:sp>
      <p:sp>
        <p:nvSpPr>
          <p:cNvPr id="3" name="Content Placeholder 2">
            <a:extLst>
              <a:ext uri="{FF2B5EF4-FFF2-40B4-BE49-F238E27FC236}">
                <a16:creationId xmlns:a16="http://schemas.microsoft.com/office/drawing/2014/main" id="{5A3FD514-BD56-B09C-C3CE-24B85B0D3C55}"/>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Standard – 10-year term</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Graduated – 10-year term; payments step up every two years</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Extended – Balance &gt; $30K; 25 yr term</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Extended Graduated – Balance &gt; $30K; payments step up every two years; up to 25-year term</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IBR – 15% of discretionary income; 25 yr term</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IBR New (first loan after July 1, 2014) – 10% of discretionary income; 20-year term</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endPar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4CBA65FB-EAB8-6CC5-83D0-464B1234BAC9}"/>
              </a:ext>
            </a:extLst>
          </p:cNvPr>
          <p:cNvSpPr>
            <a:spLocks noGrp="1"/>
          </p:cNvSpPr>
          <p:nvPr>
            <p:ph type="body" sz="quarter" idx="13"/>
          </p:nvPr>
        </p:nvSpPr>
        <p:spPr>
          <a:xfrm>
            <a:off x="365760" y="326618"/>
            <a:ext cx="10972800" cy="215444"/>
          </a:xfrm>
        </p:spPr>
        <p:txBody>
          <a:bodyPr/>
          <a:lstStyle/>
          <a:p>
            <a:pPr marL="0" indent="0" algn="l" rtl="0" eaLnBrk="1" latinLnBrk="0" hangingPunct="1">
              <a:spcBef>
                <a:spcPts val="1200"/>
              </a:spcBef>
            </a:pPr>
            <a:r>
              <a:rPr lang="en-US" b="1" kern="1200" spc="100" baseline="0" dirty="0">
                <a:solidFill>
                  <a:srgbClr val="B7D2E5"/>
                </a:solidFill>
                <a:effectLst/>
                <a:latin typeface="Bio Sans" panose="020B0506020202040204" pitchFamily="34" charset="0"/>
                <a:ea typeface="+mn-ea"/>
                <a:cs typeface="+mn-cs"/>
              </a:rPr>
              <a:t>REPAYING STUDENT LOANS</a:t>
            </a:r>
            <a:endParaRPr lang="en-US" dirty="0">
              <a:effectLst/>
            </a:endParaRPr>
          </a:p>
        </p:txBody>
      </p:sp>
      <p:sp>
        <p:nvSpPr>
          <p:cNvPr id="5" name="Slide Number Placeholder 4">
            <a:extLst>
              <a:ext uri="{FF2B5EF4-FFF2-40B4-BE49-F238E27FC236}">
                <a16:creationId xmlns:a16="http://schemas.microsoft.com/office/drawing/2014/main" id="{912FA0D0-4859-5B30-E479-B2E1814290D0}"/>
              </a:ext>
            </a:extLst>
          </p:cNvPr>
          <p:cNvSpPr>
            <a:spLocks noGrp="1"/>
          </p:cNvSpPr>
          <p:nvPr>
            <p:ph type="sldNum" sz="quarter" idx="12"/>
          </p:nvPr>
        </p:nvSpPr>
        <p:spPr/>
        <p:txBody>
          <a:bodyPr/>
          <a:lstStyle/>
          <a:p>
            <a:fld id="{ED73F545-69F6-C24B-A8F6-C857013384FD}" type="slidenum">
              <a:rPr lang="en-US" smtClean="0"/>
              <a:t>26</a:t>
            </a:fld>
            <a:endParaRPr lang="en-US" dirty="0"/>
          </a:p>
        </p:txBody>
      </p:sp>
    </p:spTree>
    <p:extLst>
      <p:ext uri="{BB962C8B-B14F-4D97-AF65-F5344CB8AC3E}">
        <p14:creationId xmlns:p14="http://schemas.microsoft.com/office/powerpoint/2010/main" val="333565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06CA0-F099-277C-D8B7-2872E37D4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7BCED-6976-3CAE-8AF8-0F5F26AFF3E2}"/>
              </a:ext>
            </a:extLst>
          </p:cNvPr>
          <p:cNvSpPr>
            <a:spLocks noGrp="1"/>
          </p:cNvSpPr>
          <p:nvPr>
            <p:ph type="title"/>
          </p:nvPr>
        </p:nvSpPr>
        <p:spPr/>
        <p:txBody>
          <a:bodyPr/>
          <a:lstStyle/>
          <a:p>
            <a:r>
              <a:rPr lang="en-US" dirty="0"/>
              <a:t>New Standard Repayment Plan</a:t>
            </a:r>
          </a:p>
        </p:txBody>
      </p:sp>
      <p:sp>
        <p:nvSpPr>
          <p:cNvPr id="3" name="Content Placeholder 2">
            <a:extLst>
              <a:ext uri="{FF2B5EF4-FFF2-40B4-BE49-F238E27FC236}">
                <a16:creationId xmlns:a16="http://schemas.microsoft.com/office/drawing/2014/main" id="{43A62AD7-2F63-9694-B33E-840C361E87F2}"/>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Fixed monthly payment; full loan amount repaid based on balance, term, and interest rate</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Loan term determined by balance</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10 years – if loan balance less than $25,000</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15 years – if loan balance between $25,000 and $50,000</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20 years – if loan balance between $50,000 and $100,000 </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25 years - if loan balance greater than $100,000 </a:t>
            </a:r>
          </a:p>
          <a:p>
            <a:pPr lvl="2">
              <a:spcBef>
                <a:spcPts val="0"/>
              </a:spcBef>
              <a:spcAft>
                <a:spcPts val="1200"/>
              </a:spcAft>
              <a:buClr>
                <a:srgbClr val="FD7251"/>
              </a:buClr>
              <a:buSzTx/>
              <a:buFont typeface="Courier New" panose="02070309020205020404" pitchFamily="49" charset="0"/>
              <a:buChar char="o"/>
              <a:defRPr/>
            </a:pPr>
            <a:endPar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endParaRP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BC5D1F76-598C-E67D-1871-0E2B22BDA7DC}"/>
              </a:ext>
            </a:extLst>
          </p:cNvPr>
          <p:cNvSpPr>
            <a:spLocks noGrp="1"/>
          </p:cNvSpPr>
          <p:nvPr>
            <p:ph type="body" sz="quarter" idx="13"/>
          </p:nvPr>
        </p:nvSpPr>
        <p:spPr>
          <a:xfrm>
            <a:off x="365760" y="326618"/>
            <a:ext cx="10972800" cy="215444"/>
          </a:xfrm>
        </p:spPr>
        <p:txBody>
          <a:bodyPr/>
          <a:lstStyle/>
          <a:p>
            <a:pPr marL="0" indent="0" algn="l" rtl="0" eaLnBrk="1" latinLnBrk="0" hangingPunct="1">
              <a:spcBef>
                <a:spcPts val="1200"/>
              </a:spcBef>
            </a:pPr>
            <a:r>
              <a:rPr lang="en-US" b="1" kern="1200" spc="100" baseline="0" dirty="0">
                <a:solidFill>
                  <a:srgbClr val="B7D2E5"/>
                </a:solidFill>
                <a:effectLst/>
                <a:latin typeface="Bio Sans" panose="020B0506020202040204" pitchFamily="34" charset="0"/>
                <a:ea typeface="+mn-ea"/>
                <a:cs typeface="+mn-cs"/>
              </a:rPr>
              <a:t>REPAYING STUDENT LOANS</a:t>
            </a:r>
            <a:endParaRPr lang="en-US" dirty="0">
              <a:effectLst/>
            </a:endParaRPr>
          </a:p>
        </p:txBody>
      </p:sp>
      <p:sp>
        <p:nvSpPr>
          <p:cNvPr id="7" name="Title 1">
            <a:extLst>
              <a:ext uri="{FF2B5EF4-FFF2-40B4-BE49-F238E27FC236}">
                <a16:creationId xmlns:a16="http://schemas.microsoft.com/office/drawing/2014/main" id="{E7F1CA1C-40F7-8652-B785-8301D60237AD}"/>
              </a:ext>
            </a:extLst>
          </p:cNvPr>
          <p:cNvSpPr txBox="1">
            <a:spLocks/>
          </p:cNvSpPr>
          <p:nvPr/>
        </p:nvSpPr>
        <p:spPr>
          <a:xfrm>
            <a:off x="365760" y="3429000"/>
            <a:ext cx="10972800" cy="1143000"/>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4000" kern="1200">
                <a:solidFill>
                  <a:schemeClr val="tx2"/>
                </a:solidFill>
                <a:latin typeface="+mj-lt"/>
                <a:ea typeface="+mj-ea"/>
                <a:cs typeface="+mj-cs"/>
              </a:defRPr>
            </a:lvl1pPr>
          </a:lstStyle>
          <a:p>
            <a:endParaRPr lang="en-US" dirty="0"/>
          </a:p>
        </p:txBody>
      </p:sp>
      <p:sp>
        <p:nvSpPr>
          <p:cNvPr id="5" name="Slide Number Placeholder 4">
            <a:extLst>
              <a:ext uri="{FF2B5EF4-FFF2-40B4-BE49-F238E27FC236}">
                <a16:creationId xmlns:a16="http://schemas.microsoft.com/office/drawing/2014/main" id="{9648854C-DF5B-17CF-9604-68D4A64AF45F}"/>
              </a:ext>
            </a:extLst>
          </p:cNvPr>
          <p:cNvSpPr>
            <a:spLocks noGrp="1"/>
          </p:cNvSpPr>
          <p:nvPr>
            <p:ph type="sldNum" sz="quarter" idx="12"/>
          </p:nvPr>
        </p:nvSpPr>
        <p:spPr/>
        <p:txBody>
          <a:bodyPr/>
          <a:lstStyle/>
          <a:p>
            <a:fld id="{ED73F545-69F6-C24B-A8F6-C857013384FD}" type="slidenum">
              <a:rPr lang="en-US" smtClean="0"/>
              <a:t>27</a:t>
            </a:fld>
            <a:endParaRPr lang="en-US" dirty="0"/>
          </a:p>
        </p:txBody>
      </p:sp>
    </p:spTree>
    <p:extLst>
      <p:ext uri="{BB962C8B-B14F-4D97-AF65-F5344CB8AC3E}">
        <p14:creationId xmlns:p14="http://schemas.microsoft.com/office/powerpoint/2010/main" val="197753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CE9BD-BC79-2DEF-21A2-7A8F33CC6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58245-F4F1-FD87-62F2-F891C4A0F732}"/>
              </a:ext>
            </a:extLst>
          </p:cNvPr>
          <p:cNvSpPr>
            <a:spLocks noGrp="1"/>
          </p:cNvSpPr>
          <p:nvPr>
            <p:ph type="title"/>
          </p:nvPr>
        </p:nvSpPr>
        <p:spPr/>
        <p:txBody>
          <a:bodyPr/>
          <a:lstStyle/>
          <a:p>
            <a:r>
              <a:rPr lang="en-US" dirty="0"/>
              <a:t>Repayment Assistance Plan (RAP)</a:t>
            </a:r>
          </a:p>
        </p:txBody>
      </p:sp>
      <p:sp>
        <p:nvSpPr>
          <p:cNvPr id="3" name="Content Placeholder 2">
            <a:extLst>
              <a:ext uri="{FF2B5EF4-FFF2-40B4-BE49-F238E27FC236}">
                <a16:creationId xmlns:a16="http://schemas.microsoft.com/office/drawing/2014/main" id="{01722494-19EB-5E33-2D98-46E8C5B775F5}"/>
              </a:ext>
            </a:extLst>
          </p:cNvPr>
          <p:cNvSpPr>
            <a:spLocks noGrp="1"/>
          </p:cNvSpPr>
          <p:nvPr>
            <p:ph idx="1"/>
          </p:nvPr>
        </p:nvSpPr>
        <p:spPr/>
        <p:txBody>
          <a:bodyPr/>
          <a:lstStyle/>
          <a:p>
            <a:pPr marL="233362" marR="0" lvl="1" indent="0" algn="l" defTabSz="914400" rtl="0" eaLnBrk="1" fontAlgn="auto" latinLnBrk="0" hangingPunct="1">
              <a:lnSpc>
                <a:spcPct val="100000"/>
              </a:lnSpc>
              <a:spcBef>
                <a:spcPts val="0"/>
              </a:spcBef>
              <a:spcAft>
                <a:spcPts val="1200"/>
              </a:spcAft>
              <a:buClr>
                <a:srgbClr val="FD7251"/>
              </a:buClr>
              <a:buSzTx/>
              <a:buNone/>
              <a:tabLst/>
              <a:defRPr/>
            </a:pPr>
            <a:r>
              <a:rPr lang="en-US" sz="2400" dirty="0">
                <a:solidFill>
                  <a:prstClr val="white"/>
                </a:solidFill>
                <a:cs typeface="Calibri" panose="020F0502020204030204" pitchFamily="34" charset="0"/>
              </a:rPr>
              <a:t>P</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ayments</a:t>
            </a:r>
          </a:p>
          <a:p>
            <a:pPr marL="233362" marR="0" lvl="1" indent="0" algn="l" defTabSz="914400" rtl="0" eaLnBrk="1" fontAlgn="auto" latinLnBrk="0" hangingPunct="1">
              <a:lnSpc>
                <a:spcPct val="100000"/>
              </a:lnSpc>
              <a:spcBef>
                <a:spcPts val="0"/>
              </a:spcBef>
              <a:spcAft>
                <a:spcPts val="1200"/>
              </a:spcAft>
              <a:buClr>
                <a:srgbClr val="FD7251"/>
              </a:buClr>
              <a:buSzTx/>
              <a:buNone/>
              <a:tabLst/>
              <a:defRPr/>
            </a:pPr>
            <a:endPar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BE58C0E6-633E-E66E-D493-9094B989C378}"/>
              </a:ext>
            </a:extLst>
          </p:cNvPr>
          <p:cNvSpPr>
            <a:spLocks noGrp="1"/>
          </p:cNvSpPr>
          <p:nvPr>
            <p:ph type="body" sz="quarter" idx="13"/>
          </p:nvPr>
        </p:nvSpPr>
        <p:spPr>
          <a:xfrm>
            <a:off x="365760" y="326618"/>
            <a:ext cx="10972800" cy="215444"/>
          </a:xfrm>
        </p:spPr>
        <p:txBody>
          <a:bodyPr/>
          <a:lstStyle/>
          <a:p>
            <a:pPr marL="0" indent="0" algn="l" rtl="0" eaLnBrk="1" latinLnBrk="0" hangingPunct="1">
              <a:spcBef>
                <a:spcPts val="1200"/>
              </a:spcBef>
            </a:pPr>
            <a:r>
              <a:rPr lang="en-US" b="1" kern="1200" spc="100" baseline="0" dirty="0">
                <a:solidFill>
                  <a:srgbClr val="B7D2E5"/>
                </a:solidFill>
                <a:effectLst/>
                <a:latin typeface="Bio Sans" panose="020B0506020202040204" pitchFamily="34" charset="0"/>
                <a:ea typeface="+mn-ea"/>
                <a:cs typeface="+mn-cs"/>
              </a:rPr>
              <a:t>REPAYING STUDENT LOANS</a:t>
            </a:r>
            <a:endParaRPr lang="en-US" dirty="0">
              <a:effectLst/>
            </a:endParaRPr>
          </a:p>
        </p:txBody>
      </p:sp>
      <p:graphicFrame>
        <p:nvGraphicFramePr>
          <p:cNvPr id="5" name="Table 4">
            <a:extLst>
              <a:ext uri="{FF2B5EF4-FFF2-40B4-BE49-F238E27FC236}">
                <a16:creationId xmlns:a16="http://schemas.microsoft.com/office/drawing/2014/main" id="{A372E30A-3BAC-5B8E-1919-201ECC5C29F4}"/>
              </a:ext>
            </a:extLst>
          </p:cNvPr>
          <p:cNvGraphicFramePr>
            <a:graphicFrameLocks noGrp="1"/>
          </p:cNvGraphicFramePr>
          <p:nvPr>
            <p:extLst>
              <p:ext uri="{D42A27DB-BD31-4B8C-83A1-F6EECF244321}">
                <p14:modId xmlns:p14="http://schemas.microsoft.com/office/powerpoint/2010/main" val="1266234320"/>
              </p:ext>
            </p:extLst>
          </p:nvPr>
        </p:nvGraphicFramePr>
        <p:xfrm>
          <a:off x="585972" y="2548466"/>
          <a:ext cx="8128000" cy="327817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96022714"/>
                    </a:ext>
                  </a:extLst>
                </a:gridCol>
                <a:gridCol w="2032000">
                  <a:extLst>
                    <a:ext uri="{9D8B030D-6E8A-4147-A177-3AD203B41FA5}">
                      <a16:colId xmlns:a16="http://schemas.microsoft.com/office/drawing/2014/main" val="3555734212"/>
                    </a:ext>
                  </a:extLst>
                </a:gridCol>
                <a:gridCol w="2032000">
                  <a:extLst>
                    <a:ext uri="{9D8B030D-6E8A-4147-A177-3AD203B41FA5}">
                      <a16:colId xmlns:a16="http://schemas.microsoft.com/office/drawing/2014/main" val="3349101918"/>
                    </a:ext>
                  </a:extLst>
                </a:gridCol>
                <a:gridCol w="2032000">
                  <a:extLst>
                    <a:ext uri="{9D8B030D-6E8A-4147-A177-3AD203B41FA5}">
                      <a16:colId xmlns:a16="http://schemas.microsoft.com/office/drawing/2014/main" val="2113287168"/>
                    </a:ext>
                  </a:extLst>
                </a:gridCol>
              </a:tblGrid>
              <a:tr h="546363">
                <a:tc>
                  <a:txBody>
                    <a:bodyPr/>
                    <a:lstStyle/>
                    <a:p>
                      <a:r>
                        <a:rPr lang="en-US" sz="1400" b="0" dirty="0">
                          <a:solidFill>
                            <a:srgbClr val="FD7251"/>
                          </a:solidFill>
                        </a:rPr>
                        <a:t>$0 - $10,000 AGI</a:t>
                      </a:r>
                    </a:p>
                  </a:txBody>
                  <a:tcPr anchor="ctr">
                    <a:lnB w="9525"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$10/mo. min. payment</a:t>
                      </a:r>
                    </a:p>
                  </a:txBody>
                  <a:tcPr anchor="ctr">
                    <a:lnB w="9525"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rgbClr val="FD7251"/>
                          </a:solidFill>
                        </a:rPr>
                        <a:t>$60,001 - $70,000 AGI</a:t>
                      </a:r>
                    </a:p>
                  </a:txBody>
                  <a:tcPr anchor="ctr">
                    <a:lnB w="9525"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6% of annual income</a:t>
                      </a:r>
                    </a:p>
                  </a:txBody>
                  <a:tcPr anchor="ct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914684"/>
                  </a:ext>
                </a:extLst>
              </a:tr>
              <a:tr h="546363">
                <a:tc>
                  <a:txBody>
                    <a:bodyPr/>
                    <a:lstStyle/>
                    <a:p>
                      <a:r>
                        <a:rPr lang="en-US" sz="1400" dirty="0">
                          <a:solidFill>
                            <a:srgbClr val="FD7251"/>
                          </a:solidFill>
                        </a:rPr>
                        <a:t>$10,001 - $20,000 </a:t>
                      </a:r>
                      <a:r>
                        <a:rPr lang="en-US" sz="1400" b="0" dirty="0">
                          <a:solidFill>
                            <a:srgbClr val="FD7251"/>
                          </a:solidFill>
                        </a:rPr>
                        <a:t>AGI</a:t>
                      </a:r>
                      <a:endParaRPr lang="en-US" sz="1400" dirty="0">
                        <a:solidFill>
                          <a:srgbClr val="FD7251"/>
                        </a:solidFill>
                      </a:endParaRPr>
                    </a:p>
                  </a:txBody>
                  <a:tcPr anchor="ctr">
                    <a:lnT w="9525" cap="flat" cmpd="sng" algn="ctr">
                      <a:solidFill>
                        <a:schemeClr val="tx1"/>
                      </a:solidFill>
                      <a:prstDash val="solid"/>
                      <a:round/>
                      <a:headEnd type="none" w="med" len="med"/>
                      <a:tailEnd type="none" w="med" len="med"/>
                    </a:lnT>
                    <a:noFill/>
                  </a:tcPr>
                </a:tc>
                <a:tc>
                  <a:txBody>
                    <a:bodyPr/>
                    <a:lstStyle/>
                    <a:p>
                      <a:r>
                        <a:rPr lang="en-US" sz="1400" dirty="0">
                          <a:solidFill>
                            <a:schemeClr val="tx1"/>
                          </a:solidFill>
                        </a:rPr>
                        <a:t>1% of annual income</a:t>
                      </a:r>
                    </a:p>
                  </a:txBody>
                  <a:tcPr anchor="ctr">
                    <a:lnT w="9525" cap="flat" cmpd="sng" algn="ctr">
                      <a:solidFill>
                        <a:schemeClr val="tx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$70,001 - $80,000 </a:t>
                      </a:r>
                      <a:r>
                        <a:rPr lang="en-US" sz="1400" b="0" dirty="0">
                          <a:solidFill>
                            <a:srgbClr val="FD7251"/>
                          </a:solidFill>
                        </a:rPr>
                        <a:t>AGI</a:t>
                      </a:r>
                      <a:endParaRPr lang="en-US" sz="1400" dirty="0">
                        <a:solidFill>
                          <a:srgbClr val="FD7251"/>
                        </a:solidFill>
                      </a:endParaRPr>
                    </a:p>
                  </a:txBody>
                  <a:tcPr anchor="ctr">
                    <a:lnT w="9525" cap="flat" cmpd="sng" algn="ctr">
                      <a:solidFill>
                        <a:schemeClr val="tx1"/>
                      </a:solidFill>
                      <a:prstDash val="solid"/>
                      <a:round/>
                      <a:headEnd type="none" w="med" len="med"/>
                      <a:tailEnd type="none" w="med" len="med"/>
                    </a:lnT>
                    <a:noFill/>
                  </a:tcPr>
                </a:tc>
                <a:tc>
                  <a:txBody>
                    <a:bodyPr/>
                    <a:lstStyle/>
                    <a:p>
                      <a:r>
                        <a:rPr lang="en-US" sz="1400" dirty="0">
                          <a:solidFill>
                            <a:schemeClr val="tx1"/>
                          </a:solidFill>
                        </a:rPr>
                        <a:t>7% of annual income</a:t>
                      </a:r>
                      <a:endParaRPr lang="en-US" sz="1400" b="0" dirty="0">
                        <a:solidFill>
                          <a:schemeClr val="tx1"/>
                        </a:solidFill>
                      </a:endParaRPr>
                    </a:p>
                  </a:txBody>
                  <a:tcPr anchor="ctr">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635467"/>
                  </a:ext>
                </a:extLst>
              </a:tr>
              <a:tr h="546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$20,001 - $30,000 </a:t>
                      </a:r>
                      <a:r>
                        <a:rPr lang="en-US" sz="1400" b="0" dirty="0">
                          <a:solidFill>
                            <a:srgbClr val="FD7251"/>
                          </a:solidFill>
                        </a:rPr>
                        <a:t>AGI</a:t>
                      </a:r>
                      <a:endParaRPr lang="en-US" sz="1400" dirty="0">
                        <a:solidFill>
                          <a:srgbClr val="FD7251"/>
                        </a:solidFill>
                      </a:endParaRPr>
                    </a:p>
                  </a:txBody>
                  <a:tcPr anchor="ctr">
                    <a:noFill/>
                  </a:tcPr>
                </a:tc>
                <a:tc>
                  <a:txBody>
                    <a:bodyPr/>
                    <a:lstStyle/>
                    <a:p>
                      <a:r>
                        <a:rPr lang="en-US" sz="1400" dirty="0">
                          <a:solidFill>
                            <a:schemeClr val="tx1"/>
                          </a:solidFill>
                        </a:rPr>
                        <a:t>2% of annual income</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$80,001 - $90,000 </a:t>
                      </a:r>
                      <a:r>
                        <a:rPr lang="en-US" sz="1400" b="0" dirty="0">
                          <a:solidFill>
                            <a:srgbClr val="FD7251"/>
                          </a:solidFill>
                        </a:rPr>
                        <a:t>AGI</a:t>
                      </a:r>
                      <a:endParaRPr lang="en-US" sz="1400" dirty="0">
                        <a:solidFill>
                          <a:srgbClr val="FD7251"/>
                        </a:solidFill>
                      </a:endParaRPr>
                    </a:p>
                  </a:txBody>
                  <a:tcPr anchor="ctr">
                    <a:noFill/>
                  </a:tcPr>
                </a:tc>
                <a:tc>
                  <a:txBody>
                    <a:bodyPr/>
                    <a:lstStyle/>
                    <a:p>
                      <a:r>
                        <a:rPr lang="en-US" sz="1400" dirty="0">
                          <a:solidFill>
                            <a:schemeClr val="tx1"/>
                          </a:solidFill>
                        </a:rPr>
                        <a:t>8% of annual income</a:t>
                      </a:r>
                      <a:endParaRPr lang="en-US" sz="1400" b="0" dirty="0">
                        <a:solidFill>
                          <a:schemeClr val="tx1"/>
                        </a:solidFill>
                      </a:endParaRPr>
                    </a:p>
                  </a:txBody>
                  <a:tcPr anchor="ctr">
                    <a:noFill/>
                  </a:tcPr>
                </a:tc>
                <a:extLst>
                  <a:ext uri="{0D108BD9-81ED-4DB2-BD59-A6C34878D82A}">
                    <a16:rowId xmlns:a16="http://schemas.microsoft.com/office/drawing/2014/main" val="2075514084"/>
                  </a:ext>
                </a:extLst>
              </a:tr>
              <a:tr h="546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$30,001 - $40,000 </a:t>
                      </a:r>
                      <a:r>
                        <a:rPr lang="en-US" sz="1400" b="0" dirty="0">
                          <a:solidFill>
                            <a:srgbClr val="FD7251"/>
                          </a:solidFill>
                        </a:rPr>
                        <a:t>AGI</a:t>
                      </a:r>
                      <a:endParaRPr lang="en-US" sz="1400" dirty="0">
                        <a:solidFill>
                          <a:srgbClr val="FD7251"/>
                        </a:solidFill>
                      </a:endParaRPr>
                    </a:p>
                  </a:txBody>
                  <a:tcPr anchor="ctr">
                    <a:noFill/>
                  </a:tcPr>
                </a:tc>
                <a:tc>
                  <a:txBody>
                    <a:bodyPr/>
                    <a:lstStyle/>
                    <a:p>
                      <a:r>
                        <a:rPr lang="en-US" sz="1400" dirty="0">
                          <a:solidFill>
                            <a:schemeClr val="tx1"/>
                          </a:solidFill>
                        </a:rPr>
                        <a:t>3% of annual income</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$90,001 - $100,000 </a:t>
                      </a:r>
                      <a:r>
                        <a:rPr lang="en-US" sz="1400" b="0" dirty="0">
                          <a:solidFill>
                            <a:srgbClr val="FD7251"/>
                          </a:solidFill>
                        </a:rPr>
                        <a:t>AGI</a:t>
                      </a:r>
                      <a:endParaRPr lang="en-US" sz="1400" dirty="0">
                        <a:solidFill>
                          <a:srgbClr val="FD7251"/>
                        </a:solidFill>
                      </a:endParaRPr>
                    </a:p>
                  </a:txBody>
                  <a:tcPr anchor="ctr">
                    <a:noFill/>
                  </a:tcPr>
                </a:tc>
                <a:tc>
                  <a:txBody>
                    <a:bodyPr/>
                    <a:lstStyle/>
                    <a:p>
                      <a:r>
                        <a:rPr lang="en-US" sz="1400" dirty="0">
                          <a:solidFill>
                            <a:schemeClr val="tx1"/>
                          </a:solidFill>
                        </a:rPr>
                        <a:t>9% of annual income</a:t>
                      </a:r>
                      <a:endParaRPr lang="en-US" sz="1400" b="0" dirty="0">
                        <a:solidFill>
                          <a:schemeClr val="tx1"/>
                        </a:solidFill>
                      </a:endParaRPr>
                    </a:p>
                  </a:txBody>
                  <a:tcPr anchor="ctr">
                    <a:noFill/>
                  </a:tcPr>
                </a:tc>
                <a:extLst>
                  <a:ext uri="{0D108BD9-81ED-4DB2-BD59-A6C34878D82A}">
                    <a16:rowId xmlns:a16="http://schemas.microsoft.com/office/drawing/2014/main" val="145847308"/>
                  </a:ext>
                </a:extLst>
              </a:tr>
              <a:tr h="546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$40,001 - $50,000 </a:t>
                      </a:r>
                      <a:r>
                        <a:rPr lang="en-US" sz="1400" b="0" dirty="0">
                          <a:solidFill>
                            <a:srgbClr val="FD7251"/>
                          </a:solidFill>
                        </a:rPr>
                        <a:t>AGI</a:t>
                      </a:r>
                      <a:endParaRPr lang="en-US" sz="1400" dirty="0">
                        <a:solidFill>
                          <a:srgbClr val="FD7251"/>
                        </a:solidFill>
                      </a:endParaRPr>
                    </a:p>
                  </a:txBody>
                  <a:tcPr anchor="ctr">
                    <a:noFill/>
                  </a:tcPr>
                </a:tc>
                <a:tc>
                  <a:txBody>
                    <a:bodyPr/>
                    <a:lstStyle/>
                    <a:p>
                      <a:r>
                        <a:rPr lang="en-US" sz="1400" dirty="0">
                          <a:solidFill>
                            <a:schemeClr val="tx1"/>
                          </a:solidFill>
                        </a:rPr>
                        <a:t>4% of annual income</a:t>
                      </a:r>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$100,001+ </a:t>
                      </a:r>
                      <a:r>
                        <a:rPr lang="en-US" sz="1400" b="0" dirty="0">
                          <a:solidFill>
                            <a:srgbClr val="FD7251"/>
                          </a:solidFill>
                        </a:rPr>
                        <a:t>AGI</a:t>
                      </a:r>
                      <a:endParaRPr lang="en-US" sz="1400" dirty="0">
                        <a:solidFill>
                          <a:srgbClr val="FD7251"/>
                        </a:solidFill>
                      </a:endParaRPr>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10% of annual income</a:t>
                      </a:r>
                      <a:endParaRPr lang="en-US" sz="1400" b="0" dirty="0">
                        <a:solidFill>
                          <a:schemeClr val="tx1"/>
                        </a:solidFill>
                      </a:endParaRPr>
                    </a:p>
                  </a:txBody>
                  <a:tcPr anchor="ctr">
                    <a:noFill/>
                  </a:tcPr>
                </a:tc>
                <a:extLst>
                  <a:ext uri="{0D108BD9-81ED-4DB2-BD59-A6C34878D82A}">
                    <a16:rowId xmlns:a16="http://schemas.microsoft.com/office/drawing/2014/main" val="2878724712"/>
                  </a:ext>
                </a:extLst>
              </a:tr>
              <a:tr h="546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D7251"/>
                          </a:solidFill>
                        </a:rPr>
                        <a:t>$50,001 - $60,000 </a:t>
                      </a:r>
                      <a:r>
                        <a:rPr lang="en-US" sz="1400" b="0" dirty="0">
                          <a:solidFill>
                            <a:srgbClr val="FD7251"/>
                          </a:solidFill>
                        </a:rPr>
                        <a:t>AGI</a:t>
                      </a:r>
                      <a:endParaRPr lang="en-US" sz="1400" dirty="0">
                        <a:solidFill>
                          <a:srgbClr val="FD7251"/>
                        </a:solidFill>
                      </a:endParaRPr>
                    </a:p>
                  </a:txBody>
                  <a:tcPr anchor="ctr">
                    <a:noFill/>
                  </a:tcPr>
                </a:tc>
                <a:tc>
                  <a:txBody>
                    <a:bodyPr/>
                    <a:lstStyle/>
                    <a:p>
                      <a:r>
                        <a:rPr lang="en-US" sz="1400" dirty="0">
                          <a:solidFill>
                            <a:schemeClr val="tx1"/>
                          </a:solidFill>
                        </a:rPr>
                        <a:t>5% of annual income</a:t>
                      </a:r>
                    </a:p>
                  </a:txBody>
                  <a:tcPr anchor="ctr">
                    <a:noFill/>
                  </a:tcPr>
                </a:tc>
                <a:tc vMerge="1">
                  <a:txBody>
                    <a:bodyPr/>
                    <a:lstStyle/>
                    <a:p>
                      <a:endParaRPr lang="en-US" dirty="0"/>
                    </a:p>
                  </a:txBody>
                  <a:tcPr>
                    <a:noFill/>
                  </a:tcPr>
                </a:tc>
                <a:tc vMerge="1">
                  <a:txBody>
                    <a:bodyPr/>
                    <a:lstStyle/>
                    <a:p>
                      <a:endParaRPr lang="en-US" dirty="0"/>
                    </a:p>
                  </a:txBody>
                  <a:tcPr>
                    <a:noFill/>
                  </a:tcPr>
                </a:tc>
                <a:extLst>
                  <a:ext uri="{0D108BD9-81ED-4DB2-BD59-A6C34878D82A}">
                    <a16:rowId xmlns:a16="http://schemas.microsoft.com/office/drawing/2014/main" val="4075229081"/>
                  </a:ext>
                </a:extLst>
              </a:tr>
            </a:tbl>
          </a:graphicData>
        </a:graphic>
      </p:graphicFrame>
      <p:sp>
        <p:nvSpPr>
          <p:cNvPr id="6" name="Slide Number Placeholder 5">
            <a:extLst>
              <a:ext uri="{FF2B5EF4-FFF2-40B4-BE49-F238E27FC236}">
                <a16:creationId xmlns:a16="http://schemas.microsoft.com/office/drawing/2014/main" id="{7A7A72EB-2C48-2AD1-6503-D68D2EDDC964}"/>
              </a:ext>
            </a:extLst>
          </p:cNvPr>
          <p:cNvSpPr>
            <a:spLocks noGrp="1"/>
          </p:cNvSpPr>
          <p:nvPr>
            <p:ph type="sldNum" sz="quarter" idx="12"/>
          </p:nvPr>
        </p:nvSpPr>
        <p:spPr/>
        <p:txBody>
          <a:bodyPr/>
          <a:lstStyle/>
          <a:p>
            <a:fld id="{ED73F545-69F6-C24B-A8F6-C857013384FD}" type="slidenum">
              <a:rPr lang="en-US" smtClean="0"/>
              <a:t>28</a:t>
            </a:fld>
            <a:endParaRPr lang="en-US" dirty="0"/>
          </a:p>
        </p:txBody>
      </p:sp>
    </p:spTree>
    <p:extLst>
      <p:ext uri="{BB962C8B-B14F-4D97-AF65-F5344CB8AC3E}">
        <p14:creationId xmlns:p14="http://schemas.microsoft.com/office/powerpoint/2010/main" val="2911514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78D73-475D-6F45-BFF1-26F618948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42E3F-32B1-8B1E-7181-4364F3430DE9}"/>
              </a:ext>
            </a:extLst>
          </p:cNvPr>
          <p:cNvSpPr>
            <a:spLocks noGrp="1"/>
          </p:cNvSpPr>
          <p:nvPr>
            <p:ph type="title"/>
          </p:nvPr>
        </p:nvSpPr>
        <p:spPr/>
        <p:txBody>
          <a:bodyPr>
            <a:normAutofit/>
          </a:bodyPr>
          <a:lstStyle/>
          <a:p>
            <a:r>
              <a:rPr lang="en-US" dirty="0"/>
              <a:t>Repayment Assistance Plan (RAP)</a:t>
            </a:r>
          </a:p>
        </p:txBody>
      </p:sp>
      <p:sp>
        <p:nvSpPr>
          <p:cNvPr id="3" name="Content Placeholder 2">
            <a:extLst>
              <a:ext uri="{FF2B5EF4-FFF2-40B4-BE49-F238E27FC236}">
                <a16:creationId xmlns:a16="http://schemas.microsoft.com/office/drawing/2014/main" id="{E48FDFDB-FBDD-A835-1B37-E55AA0F78824}"/>
              </a:ext>
            </a:extLst>
          </p:cNvPr>
          <p:cNvSpPr>
            <a:spLocks noGrp="1"/>
          </p:cNvSpPr>
          <p:nvPr>
            <p:ph idx="1"/>
          </p:nvPr>
        </p:nvSpPr>
        <p:spPr/>
        <p:txBody>
          <a:bodyPr/>
          <a:lstStyle/>
          <a:p>
            <a:pPr marR="0" lvl="0" algn="l" defTabSz="914400" rtl="0" eaLnBrk="1" fontAlgn="auto" latinLnBrk="0" hangingPunct="1">
              <a:lnSpc>
                <a:spcPct val="90000"/>
              </a:lnSpc>
              <a:spcBef>
                <a:spcPts val="1000"/>
              </a:spcBef>
              <a:spcAft>
                <a:spcPts val="0"/>
              </a:spcAft>
              <a:buSzTx/>
              <a:tabLst/>
              <a:defRPr/>
            </a:pPr>
            <a:r>
              <a:rPr lang="en-US" sz="2800" dirty="0">
                <a:solidFill>
                  <a:schemeClr val="tx1"/>
                </a:solidFill>
                <a:latin typeface="Bio Sans" panose="020B0506020202040204" pitchFamily="34" charset="0"/>
              </a:rPr>
              <a:t>Features</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Income driven repayment plan based on total AGI (not discretionary income like prior IDRs)</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Payment reduced $50 for each dependent child under 17</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$10 minimum payment</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Forgiveness timeline = 30 years</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Waives unpaid monthly interest – no negative amortization!</a:t>
            </a:r>
          </a:p>
          <a:p>
            <a:pPr marL="800100" lvl="1" indent="-342900">
              <a:spcBef>
                <a:spcPts val="1000"/>
              </a:spcBef>
              <a:buFont typeface="Courier New" panose="02070309020205020404" pitchFamily="49" charset="0"/>
              <a:buChar char="o"/>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Allows married borrowers to file taxes separately</a:t>
            </a: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E8A0D9A0-9D27-2D89-1B9B-FB353233D6A0}"/>
              </a:ext>
            </a:extLst>
          </p:cNvPr>
          <p:cNvSpPr>
            <a:spLocks noGrp="1"/>
          </p:cNvSpPr>
          <p:nvPr>
            <p:ph type="body" sz="quarter" idx="13"/>
          </p:nvPr>
        </p:nvSpPr>
        <p:spPr/>
        <p:txBody>
          <a:bodyPr/>
          <a:lstStyle/>
          <a:p>
            <a:r>
              <a:rPr lang="en-US" dirty="0"/>
              <a:t>REPAYING STUDENT LOANS</a:t>
            </a:r>
          </a:p>
        </p:txBody>
      </p:sp>
      <p:sp>
        <p:nvSpPr>
          <p:cNvPr id="5" name="Slide Number Placeholder 4">
            <a:extLst>
              <a:ext uri="{FF2B5EF4-FFF2-40B4-BE49-F238E27FC236}">
                <a16:creationId xmlns:a16="http://schemas.microsoft.com/office/drawing/2014/main" id="{9547F5DA-2F66-478F-396A-95517A49A8DA}"/>
              </a:ext>
            </a:extLst>
          </p:cNvPr>
          <p:cNvSpPr>
            <a:spLocks noGrp="1"/>
          </p:cNvSpPr>
          <p:nvPr>
            <p:ph type="sldNum" sz="quarter" idx="12"/>
          </p:nvPr>
        </p:nvSpPr>
        <p:spPr/>
        <p:txBody>
          <a:bodyPr/>
          <a:lstStyle/>
          <a:p>
            <a:fld id="{ED73F545-69F6-C24B-A8F6-C857013384FD}" type="slidenum">
              <a:rPr lang="en-US" smtClean="0"/>
              <a:t>29</a:t>
            </a:fld>
            <a:endParaRPr lang="en-US" dirty="0"/>
          </a:p>
        </p:txBody>
      </p:sp>
    </p:spTree>
    <p:extLst>
      <p:ext uri="{BB962C8B-B14F-4D97-AF65-F5344CB8AC3E}">
        <p14:creationId xmlns:p14="http://schemas.microsoft.com/office/powerpoint/2010/main" val="253151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5B44-7873-73C8-FF8B-AC9656A52C4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CD5D8F9-9176-E8F9-6653-C0A1B83D8912}"/>
              </a:ext>
            </a:extLst>
          </p:cNvPr>
          <p:cNvSpPr>
            <a:spLocks noGrp="1"/>
          </p:cNvSpPr>
          <p:nvPr>
            <p:ph type="body" sz="quarter" idx="13"/>
          </p:nvPr>
        </p:nvSpPr>
        <p:spPr>
          <a:xfrm>
            <a:off x="365760" y="326618"/>
            <a:ext cx="10972800" cy="215444"/>
          </a:xfrm>
        </p:spPr>
        <p:txBody>
          <a:bodyPr/>
          <a:lstStyle/>
          <a:p>
            <a:r>
              <a:rPr lang="en-US" dirty="0"/>
              <a:t>AGENDA</a:t>
            </a:r>
          </a:p>
        </p:txBody>
      </p:sp>
      <p:sp>
        <p:nvSpPr>
          <p:cNvPr id="5" name="TextBox 4">
            <a:extLst>
              <a:ext uri="{FF2B5EF4-FFF2-40B4-BE49-F238E27FC236}">
                <a16:creationId xmlns:a16="http://schemas.microsoft.com/office/drawing/2014/main" id="{61B395C5-1C53-5410-3618-9C85886BC697}"/>
              </a:ext>
            </a:extLst>
          </p:cNvPr>
          <p:cNvSpPr txBox="1"/>
          <p:nvPr/>
        </p:nvSpPr>
        <p:spPr>
          <a:xfrm>
            <a:off x="534046" y="6274000"/>
            <a:ext cx="4210623" cy="169277"/>
          </a:xfrm>
          <a:prstGeom prst="rect">
            <a:avLst/>
          </a:prstGeom>
          <a:noFill/>
        </p:spPr>
        <p:txBody>
          <a:bodyPr wrap="square" lIns="0" tIns="0" rIns="0" bIns="0"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Bio Sans ExtraLight" panose="020B0306020202040204" charset="0"/>
                <a:ea typeface="+mn-ea"/>
                <a:cs typeface="+mn-cs"/>
              </a:rPr>
              <a:t>*See appendix for sources</a:t>
            </a:r>
          </a:p>
        </p:txBody>
      </p:sp>
      <p:sp>
        <p:nvSpPr>
          <p:cNvPr id="2" name="Slide Number Placeholder 1">
            <a:extLst>
              <a:ext uri="{FF2B5EF4-FFF2-40B4-BE49-F238E27FC236}">
                <a16:creationId xmlns:a16="http://schemas.microsoft.com/office/drawing/2014/main" id="{F0571D72-46FE-D648-3F43-7794520848BE}"/>
              </a:ext>
            </a:extLst>
          </p:cNvPr>
          <p:cNvSpPr>
            <a:spLocks noGrp="1"/>
          </p:cNvSpPr>
          <p:nvPr>
            <p:ph type="sldNum" sz="quarter" idx="12"/>
          </p:nvPr>
        </p:nvSpPr>
        <p:spPr/>
        <p:txBody>
          <a:bodyPr/>
          <a:lstStyle/>
          <a:p>
            <a:fld id="{ED73F545-69F6-C24B-A8F6-C857013384FD}" type="slidenum">
              <a:rPr lang="en-US" smtClean="0"/>
              <a:t>3</a:t>
            </a:fld>
            <a:endParaRPr lang="en-US" dirty="0"/>
          </a:p>
        </p:txBody>
      </p:sp>
      <p:sp>
        <p:nvSpPr>
          <p:cNvPr id="11" name="Content Placeholder 10">
            <a:extLst>
              <a:ext uri="{FF2B5EF4-FFF2-40B4-BE49-F238E27FC236}">
                <a16:creationId xmlns:a16="http://schemas.microsoft.com/office/drawing/2014/main" id="{AF6A9EC0-CE2E-AE32-7FA3-C9E033783285}"/>
              </a:ext>
            </a:extLst>
          </p:cNvPr>
          <p:cNvSpPr>
            <a:spLocks noGrp="1"/>
          </p:cNvSpPr>
          <p:nvPr>
            <p:ph idx="1"/>
          </p:nvPr>
        </p:nvSpPr>
        <p:spPr>
          <a:xfrm>
            <a:off x="1032640" y="1190611"/>
            <a:ext cx="10305919" cy="4434840"/>
          </a:xfrm>
        </p:spPr>
        <p:txBody>
          <a:bodyPr/>
          <a:lstStyle/>
          <a:p>
            <a:pPr marL="457200" indent="-457200">
              <a:buFont typeface="+mj-lt"/>
              <a:buAutoNum type="arabicPeriod"/>
            </a:pPr>
            <a:r>
              <a:rPr lang="en-US" sz="3200" dirty="0"/>
              <a:t>Student Loan Background and Facts</a:t>
            </a:r>
          </a:p>
          <a:p>
            <a:pPr marL="457200" indent="-457200">
              <a:buFont typeface="+mj-lt"/>
              <a:buAutoNum type="arabicPeriod"/>
            </a:pPr>
            <a:r>
              <a:rPr lang="en-US" sz="3200" dirty="0"/>
              <a:t>Discharging Student Loans</a:t>
            </a:r>
          </a:p>
          <a:p>
            <a:pPr marL="457200" indent="-457200">
              <a:buFont typeface="+mj-lt"/>
              <a:buAutoNum type="arabicPeriod"/>
            </a:pPr>
            <a:r>
              <a:rPr lang="en-US" sz="3200" dirty="0"/>
              <a:t>Repaying Student Loans</a:t>
            </a:r>
          </a:p>
          <a:p>
            <a:pPr marL="457200" indent="-457200">
              <a:buFont typeface="+mj-lt"/>
              <a:buAutoNum type="arabicPeriod"/>
            </a:pPr>
            <a:r>
              <a:rPr lang="en-US" sz="3200" dirty="0"/>
              <a:t>Tackling Student Debt in Bankruptcy</a:t>
            </a:r>
          </a:p>
          <a:p>
            <a:endParaRPr lang="en-US" dirty="0"/>
          </a:p>
        </p:txBody>
      </p:sp>
    </p:spTree>
    <p:extLst>
      <p:ext uri="{BB962C8B-B14F-4D97-AF65-F5344CB8AC3E}">
        <p14:creationId xmlns:p14="http://schemas.microsoft.com/office/powerpoint/2010/main" val="225111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D4DFC-8A6A-FB98-63E0-1B079A72E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CF942-01CE-7151-3B10-398B0A50DB82}"/>
              </a:ext>
            </a:extLst>
          </p:cNvPr>
          <p:cNvSpPr>
            <a:spLocks noGrp="1"/>
          </p:cNvSpPr>
          <p:nvPr>
            <p:ph type="title"/>
          </p:nvPr>
        </p:nvSpPr>
        <p:spPr/>
        <p:txBody>
          <a:bodyPr/>
          <a:lstStyle/>
          <a:p>
            <a:r>
              <a:rPr lang="en-US" dirty="0"/>
              <a:t>Parent PLUS Loans – Major Issue</a:t>
            </a:r>
          </a:p>
        </p:txBody>
      </p:sp>
      <p:sp>
        <p:nvSpPr>
          <p:cNvPr id="3" name="Content Placeholder 2">
            <a:extLst>
              <a:ext uri="{FF2B5EF4-FFF2-40B4-BE49-F238E27FC236}">
                <a16:creationId xmlns:a16="http://schemas.microsoft.com/office/drawing/2014/main" id="{2B520A2D-28E6-5EA4-A268-65FDB6DB9D95}"/>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schemeClr val="accent1"/>
                </a:solidFill>
                <a:effectLst/>
                <a:uLnTx/>
                <a:uFillTx/>
                <a:ea typeface="+mn-ea"/>
                <a:cs typeface="Calibri" panose="020F0502020204030204" pitchFamily="34" charset="0"/>
              </a:rPr>
              <a:t>NO IDRs available; NOT eligible for RAP</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Parent PLUS borrowers will ONLY have access to Standard Repayment Plan</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Could be completely unaffordable for many borrowers</a:t>
            </a:r>
          </a:p>
          <a:p>
            <a:pPr marL="457200" lvl="2" indent="0">
              <a:spcBef>
                <a:spcPts val="0"/>
              </a:spcBef>
              <a:spcAft>
                <a:spcPts val="1200"/>
              </a:spcAft>
              <a:buClr>
                <a:srgbClr val="FD7251"/>
              </a:buClr>
              <a:buSzTx/>
              <a:buNone/>
              <a:defRPr/>
            </a:pPr>
            <a:endPar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endParaRP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schemeClr val="accent1"/>
                </a:solidFill>
                <a:effectLst/>
                <a:uLnTx/>
                <a:uFillTx/>
                <a:ea typeface="+mn-ea"/>
                <a:cs typeface="Calibri" panose="020F0502020204030204" pitchFamily="34" charset="0"/>
              </a:rPr>
              <a:t>Exception: </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Parent PLUS borrowers are eligible for IBR if</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Fully consolidated before June 30, 2026</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Enrolled in any IDR and made payment on IDR plan before June 30, 2028</a:t>
            </a:r>
          </a:p>
          <a:p>
            <a:endParaRPr lang="en-US" dirty="0"/>
          </a:p>
        </p:txBody>
      </p:sp>
      <p:sp>
        <p:nvSpPr>
          <p:cNvPr id="4" name="Text Placeholder 3">
            <a:extLst>
              <a:ext uri="{FF2B5EF4-FFF2-40B4-BE49-F238E27FC236}">
                <a16:creationId xmlns:a16="http://schemas.microsoft.com/office/drawing/2014/main" id="{8E09EC8C-F7C8-27FD-C3D5-311D0AA5C6EE}"/>
              </a:ext>
            </a:extLst>
          </p:cNvPr>
          <p:cNvSpPr>
            <a:spLocks noGrp="1"/>
          </p:cNvSpPr>
          <p:nvPr>
            <p:ph type="body" sz="quarter" idx="13"/>
          </p:nvPr>
        </p:nvSpPr>
        <p:spPr>
          <a:xfrm>
            <a:off x="365760" y="326618"/>
            <a:ext cx="10972800" cy="215444"/>
          </a:xfrm>
        </p:spPr>
        <p:txBody>
          <a:bodyPr/>
          <a:lstStyle/>
          <a:p>
            <a:r>
              <a:rPr lang="en-US" dirty="0"/>
              <a:t>REPAYING STUDENT LOANS</a:t>
            </a:r>
          </a:p>
        </p:txBody>
      </p:sp>
      <p:sp>
        <p:nvSpPr>
          <p:cNvPr id="5" name="Slide Number Placeholder 4">
            <a:extLst>
              <a:ext uri="{FF2B5EF4-FFF2-40B4-BE49-F238E27FC236}">
                <a16:creationId xmlns:a16="http://schemas.microsoft.com/office/drawing/2014/main" id="{CB37A87C-59BF-DEC4-6CB0-26697E28126F}"/>
              </a:ext>
            </a:extLst>
          </p:cNvPr>
          <p:cNvSpPr>
            <a:spLocks noGrp="1"/>
          </p:cNvSpPr>
          <p:nvPr>
            <p:ph type="sldNum" sz="quarter" idx="12"/>
          </p:nvPr>
        </p:nvSpPr>
        <p:spPr/>
        <p:txBody>
          <a:bodyPr/>
          <a:lstStyle/>
          <a:p>
            <a:fld id="{ED73F545-69F6-C24B-A8F6-C857013384FD}" type="slidenum">
              <a:rPr lang="en-US" smtClean="0"/>
              <a:t>30</a:t>
            </a:fld>
            <a:endParaRPr lang="en-US" dirty="0"/>
          </a:p>
        </p:txBody>
      </p:sp>
    </p:spTree>
    <p:extLst>
      <p:ext uri="{BB962C8B-B14F-4D97-AF65-F5344CB8AC3E}">
        <p14:creationId xmlns:p14="http://schemas.microsoft.com/office/powerpoint/2010/main" val="97837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88232-640B-4D79-AE93-16490A18E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0B94D-1CC7-F46E-5FBE-6996BE2054D7}"/>
              </a:ext>
            </a:extLst>
          </p:cNvPr>
          <p:cNvSpPr>
            <a:spLocks noGrp="1"/>
          </p:cNvSpPr>
          <p:nvPr>
            <p:ph type="title"/>
          </p:nvPr>
        </p:nvSpPr>
        <p:spPr/>
        <p:txBody>
          <a:bodyPr/>
          <a:lstStyle/>
          <a:p>
            <a:r>
              <a:rPr lang="en-US" dirty="0"/>
              <a:t>Example: Parent PLUS </a:t>
            </a:r>
          </a:p>
        </p:txBody>
      </p:sp>
      <p:sp>
        <p:nvSpPr>
          <p:cNvPr id="3" name="Content Placeholder 2">
            <a:extLst>
              <a:ext uri="{FF2B5EF4-FFF2-40B4-BE49-F238E27FC236}">
                <a16:creationId xmlns:a16="http://schemas.microsoft.com/office/drawing/2014/main" id="{778E7ABA-8B39-D484-0C9F-846F6287C5BF}"/>
              </a:ext>
            </a:extLst>
          </p:cNvPr>
          <p:cNvSpPr>
            <a:spLocks noGrp="1"/>
          </p:cNvSpPr>
          <p:nvPr>
            <p:ph idx="1"/>
          </p:nvPr>
        </p:nvSpPr>
        <p:spPr/>
        <p:txBody>
          <a:bodyPr/>
          <a:lstStyle/>
          <a:p>
            <a:pPr marL="233362" marR="0" lvl="1" indent="0" algn="l" defTabSz="914400" rtl="0" eaLnBrk="1" fontAlgn="auto" latinLnBrk="0" hangingPunct="1">
              <a:lnSpc>
                <a:spcPct val="100000"/>
              </a:lnSpc>
              <a:spcBef>
                <a:spcPts val="0"/>
              </a:spcBef>
              <a:spcAft>
                <a:spcPts val="1200"/>
              </a:spcAft>
              <a:buClr>
                <a:srgbClr val="FD7251"/>
              </a:buClr>
              <a:buSzTx/>
              <a:buNone/>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Debtor with $100,000 Parent PLUS loans in bankruptcy at 7%</a:t>
            </a:r>
          </a:p>
          <a:p>
            <a:pPr marL="233362" marR="0" lvl="1" indent="0" algn="l" defTabSz="914400" rtl="0" eaLnBrk="1" fontAlgn="auto" latinLnBrk="0" hangingPunct="1">
              <a:lnSpc>
                <a:spcPct val="100000"/>
              </a:lnSpc>
              <a:spcBef>
                <a:spcPts val="0"/>
              </a:spcBef>
              <a:spcAft>
                <a:spcPts val="1200"/>
              </a:spcAft>
              <a:buClr>
                <a:srgbClr val="FD7251"/>
              </a:buClr>
              <a:buSzTx/>
              <a:buNone/>
              <a:tabLst/>
              <a:defRPr/>
            </a:pPr>
            <a:endPar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232FD130-97CF-8715-A756-34AB557D65F1}"/>
              </a:ext>
            </a:extLst>
          </p:cNvPr>
          <p:cNvSpPr>
            <a:spLocks noGrp="1"/>
          </p:cNvSpPr>
          <p:nvPr>
            <p:ph type="body" sz="quarter" idx="13"/>
          </p:nvPr>
        </p:nvSpPr>
        <p:spPr>
          <a:xfrm>
            <a:off x="365760" y="326618"/>
            <a:ext cx="10972800" cy="215444"/>
          </a:xfrm>
        </p:spPr>
        <p:txBody>
          <a:bodyPr/>
          <a:lstStyle/>
          <a:p>
            <a:r>
              <a:rPr lang="en-US" dirty="0"/>
              <a:t>TACKLING STUDENT DEBT IN BANKRUPTCY</a:t>
            </a:r>
          </a:p>
        </p:txBody>
      </p:sp>
      <p:graphicFrame>
        <p:nvGraphicFramePr>
          <p:cNvPr id="6" name="Table 5">
            <a:extLst>
              <a:ext uri="{FF2B5EF4-FFF2-40B4-BE49-F238E27FC236}">
                <a16:creationId xmlns:a16="http://schemas.microsoft.com/office/drawing/2014/main" id="{5B9EC8B0-7E1B-BDD4-3AE1-EF1E06E3CB23}"/>
              </a:ext>
            </a:extLst>
          </p:cNvPr>
          <p:cNvGraphicFramePr>
            <a:graphicFrameLocks noGrp="1"/>
          </p:cNvGraphicFramePr>
          <p:nvPr>
            <p:extLst>
              <p:ext uri="{D42A27DB-BD31-4B8C-83A1-F6EECF244321}">
                <p14:modId xmlns:p14="http://schemas.microsoft.com/office/powerpoint/2010/main" val="3264811953"/>
              </p:ext>
            </p:extLst>
          </p:nvPr>
        </p:nvGraphicFramePr>
        <p:xfrm>
          <a:off x="585972" y="2548466"/>
          <a:ext cx="9015228" cy="2789078"/>
        </p:xfrm>
        <a:graphic>
          <a:graphicData uri="http://schemas.openxmlformats.org/drawingml/2006/table">
            <a:tbl>
              <a:tblPr firstRow="1" bandRow="1">
                <a:tableStyleId>{5C22544A-7EE6-4342-B048-85BDC9FD1C3A}</a:tableStyleId>
              </a:tblPr>
              <a:tblGrid>
                <a:gridCol w="4507614">
                  <a:extLst>
                    <a:ext uri="{9D8B030D-6E8A-4147-A177-3AD203B41FA5}">
                      <a16:colId xmlns:a16="http://schemas.microsoft.com/office/drawing/2014/main" val="740756172"/>
                    </a:ext>
                  </a:extLst>
                </a:gridCol>
                <a:gridCol w="4507614">
                  <a:extLst>
                    <a:ext uri="{9D8B030D-6E8A-4147-A177-3AD203B41FA5}">
                      <a16:colId xmlns:a16="http://schemas.microsoft.com/office/drawing/2014/main" val="1224875026"/>
                    </a:ext>
                  </a:extLst>
                </a:gridCol>
              </a:tblGrid>
              <a:tr h="429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mn-lt"/>
                        </a:rPr>
                        <a:t>No action during bankruptcy</a:t>
                      </a:r>
                    </a:p>
                  </a:txBody>
                  <a:tcPr>
                    <a:noFill/>
                  </a:tcPr>
                </a:tc>
                <a:tc>
                  <a:txBody>
                    <a:bodyPr/>
                    <a:lstStyle/>
                    <a:p>
                      <a:r>
                        <a:rPr lang="en-US" dirty="0">
                          <a:solidFill>
                            <a:schemeClr val="accent1"/>
                          </a:solidFill>
                        </a:rPr>
                        <a:t>Take action during bankruptcy</a:t>
                      </a:r>
                    </a:p>
                  </a:txBody>
                  <a:tcPr>
                    <a:noFill/>
                  </a:tcPr>
                </a:tc>
                <a:extLst>
                  <a:ext uri="{0D108BD9-81ED-4DB2-BD59-A6C34878D82A}">
                    <a16:rowId xmlns:a16="http://schemas.microsoft.com/office/drawing/2014/main" val="560417286"/>
                  </a:ext>
                </a:extLst>
              </a:tr>
              <a:tr h="2359989">
                <a:tc>
                  <a:txBody>
                    <a:bodyPr/>
                    <a:lstStyle/>
                    <a:p>
                      <a:pPr marL="285750" indent="-285750">
                        <a:buClr>
                          <a:srgbClr val="FD7251"/>
                        </a:buClr>
                        <a:buFont typeface="Wingdings" panose="05000000000000000000" pitchFamily="2" charset="2"/>
                        <a:buChar char="§"/>
                      </a:pPr>
                      <a:r>
                        <a:rPr lang="en-US" dirty="0">
                          <a:solidFill>
                            <a:schemeClr val="tx1"/>
                          </a:solidFill>
                          <a:latin typeface="+mn-lt"/>
                        </a:rPr>
                        <a:t>Post bankruptcy – can only enroll in new Standard Plan</a:t>
                      </a:r>
                    </a:p>
                    <a:p>
                      <a:pPr marL="742950" lvl="1" indent="-285750">
                        <a:buClr>
                          <a:schemeClr val="accent1"/>
                        </a:buClr>
                        <a:buFont typeface="Courier New" panose="02070309020205020404" pitchFamily="49" charset="0"/>
                        <a:buChar char="o"/>
                      </a:pPr>
                      <a:r>
                        <a:rPr lang="en-US" dirty="0">
                          <a:solidFill>
                            <a:schemeClr val="tx1"/>
                          </a:solidFill>
                          <a:latin typeface="+mn-lt"/>
                        </a:rPr>
                        <a:t>NO IDR options available post BK</a:t>
                      </a:r>
                    </a:p>
                    <a:p>
                      <a:pPr marL="742950" lvl="1" indent="-285750">
                        <a:buClr>
                          <a:schemeClr val="accent1"/>
                        </a:buClr>
                        <a:buFont typeface="Courier New" panose="02070309020205020404" pitchFamily="49" charset="0"/>
                        <a:buChar char="o"/>
                      </a:pPr>
                      <a:r>
                        <a:rPr lang="en-US" dirty="0">
                          <a:solidFill>
                            <a:schemeClr val="tx1"/>
                          </a:solidFill>
                          <a:latin typeface="+mn-lt"/>
                        </a:rPr>
                        <a:t>$706.78 / month payment</a:t>
                      </a:r>
                    </a:p>
                    <a:p>
                      <a:pPr marL="742950" lvl="1" indent="-285750">
                        <a:buClr>
                          <a:schemeClr val="accent1"/>
                        </a:buClr>
                        <a:buFont typeface="Courier New" panose="02070309020205020404" pitchFamily="49" charset="0"/>
                        <a:buChar char="o"/>
                      </a:pPr>
                      <a:r>
                        <a:rPr lang="en-US" dirty="0">
                          <a:solidFill>
                            <a:schemeClr val="tx1"/>
                          </a:solidFill>
                          <a:latin typeface="+mn-lt"/>
                        </a:rPr>
                        <a:t>25-year term</a:t>
                      </a:r>
                    </a:p>
                    <a:p>
                      <a:pPr marL="742950" lvl="1" indent="-285750">
                        <a:buClr>
                          <a:schemeClr val="accent1"/>
                        </a:buClr>
                        <a:buFont typeface="Courier New" panose="02070309020205020404" pitchFamily="49" charset="0"/>
                        <a:buChar char="o"/>
                      </a:pPr>
                      <a:r>
                        <a:rPr lang="en-US" dirty="0">
                          <a:solidFill>
                            <a:schemeClr val="tx1"/>
                          </a:solidFill>
                          <a:latin typeface="+mn-lt"/>
                        </a:rPr>
                        <a:t>NO loan forgiveness</a:t>
                      </a:r>
                    </a:p>
                    <a:p>
                      <a:endParaRPr lang="en-US" dirty="0">
                        <a:solidFill>
                          <a:schemeClr val="tx1"/>
                        </a:solidFill>
                        <a:latin typeface="+mn-lt"/>
                      </a:endParaRPr>
                    </a:p>
                  </a:txBody>
                  <a:tcPr>
                    <a:noFill/>
                  </a:tcPr>
                </a:tc>
                <a:tc>
                  <a:txBody>
                    <a:bodyPr/>
                    <a:lstStyle/>
                    <a:p>
                      <a:pPr marL="285750" indent="-285750">
                        <a:buClr>
                          <a:srgbClr val="FD7251"/>
                        </a:buClr>
                        <a:buFont typeface="Courier New" panose="02070309020205020404" pitchFamily="49" charset="0"/>
                        <a:buChar char="o"/>
                      </a:pPr>
                      <a:r>
                        <a:rPr lang="en-US" dirty="0">
                          <a:solidFill>
                            <a:schemeClr val="tx1"/>
                          </a:solidFill>
                        </a:rPr>
                        <a:t>Submit by-right consolidation and IDR application</a:t>
                      </a:r>
                    </a:p>
                    <a:p>
                      <a:pPr marL="742950" lvl="1" indent="-285750">
                        <a:buClr>
                          <a:schemeClr val="accent1"/>
                        </a:buClr>
                        <a:buFont typeface="Courier New" panose="02070309020205020404" pitchFamily="49" charset="0"/>
                        <a:buChar char="o"/>
                      </a:pPr>
                      <a:r>
                        <a:rPr lang="en-US" dirty="0">
                          <a:solidFill>
                            <a:schemeClr val="tx1"/>
                          </a:solidFill>
                        </a:rPr>
                        <a:t>IDR payment retained post BK</a:t>
                      </a:r>
                    </a:p>
                    <a:p>
                      <a:pPr marL="742950" lvl="1" indent="-285750">
                        <a:buClr>
                          <a:schemeClr val="accent1"/>
                        </a:buClr>
                        <a:buFont typeface="Courier New" panose="02070309020205020404" pitchFamily="49" charset="0"/>
                        <a:buChar char="o"/>
                      </a:pPr>
                      <a:r>
                        <a:rPr lang="en-US" dirty="0">
                          <a:solidFill>
                            <a:schemeClr val="tx1"/>
                          </a:solidFill>
                        </a:rPr>
                        <a:t>$306.46 / month payment</a:t>
                      </a:r>
                    </a:p>
                    <a:p>
                      <a:pPr marL="742950" lvl="1" indent="-285750">
                        <a:buClr>
                          <a:schemeClr val="accent1"/>
                        </a:buClr>
                        <a:buFont typeface="Courier New" panose="02070309020205020404" pitchFamily="49" charset="0"/>
                        <a:buChar char="o"/>
                      </a:pPr>
                      <a:r>
                        <a:rPr lang="en-US" dirty="0">
                          <a:solidFill>
                            <a:schemeClr val="tx1"/>
                          </a:solidFill>
                        </a:rPr>
                        <a:t>20-year term</a:t>
                      </a:r>
                    </a:p>
                    <a:p>
                      <a:pPr marL="742950" lvl="1" indent="-285750">
                        <a:buClr>
                          <a:schemeClr val="accent1"/>
                        </a:buClr>
                        <a:buFont typeface="Courier New" panose="02070309020205020404" pitchFamily="49" charset="0"/>
                        <a:buChar char="o"/>
                      </a:pPr>
                      <a:r>
                        <a:rPr lang="en-US" dirty="0">
                          <a:solidFill>
                            <a:schemeClr val="tx1"/>
                          </a:solidFill>
                        </a:rPr>
                        <a:t>Loan forgiveness</a:t>
                      </a:r>
                    </a:p>
                    <a:p>
                      <a:endParaRPr lang="en-US" dirty="0"/>
                    </a:p>
                  </a:txBody>
                  <a:tcPr>
                    <a:noFill/>
                  </a:tcPr>
                </a:tc>
                <a:extLst>
                  <a:ext uri="{0D108BD9-81ED-4DB2-BD59-A6C34878D82A}">
                    <a16:rowId xmlns:a16="http://schemas.microsoft.com/office/drawing/2014/main" val="2857439478"/>
                  </a:ext>
                </a:extLst>
              </a:tr>
            </a:tbl>
          </a:graphicData>
        </a:graphic>
      </p:graphicFrame>
      <p:sp>
        <p:nvSpPr>
          <p:cNvPr id="5" name="Slide Number Placeholder 4">
            <a:extLst>
              <a:ext uri="{FF2B5EF4-FFF2-40B4-BE49-F238E27FC236}">
                <a16:creationId xmlns:a16="http://schemas.microsoft.com/office/drawing/2014/main" id="{26300086-0B08-F694-1B97-5A6AC49E934E}"/>
              </a:ext>
            </a:extLst>
          </p:cNvPr>
          <p:cNvSpPr>
            <a:spLocks noGrp="1"/>
          </p:cNvSpPr>
          <p:nvPr>
            <p:ph type="sldNum" sz="quarter" idx="12"/>
          </p:nvPr>
        </p:nvSpPr>
        <p:spPr/>
        <p:txBody>
          <a:bodyPr/>
          <a:lstStyle/>
          <a:p>
            <a:fld id="{ED73F545-69F6-C24B-A8F6-C857013384FD}" type="slidenum">
              <a:rPr lang="en-US" smtClean="0"/>
              <a:t>31</a:t>
            </a:fld>
            <a:endParaRPr lang="en-US" dirty="0"/>
          </a:p>
        </p:txBody>
      </p:sp>
    </p:spTree>
    <p:extLst>
      <p:ext uri="{BB962C8B-B14F-4D97-AF65-F5344CB8AC3E}">
        <p14:creationId xmlns:p14="http://schemas.microsoft.com/office/powerpoint/2010/main" val="3253027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E0BB6-1092-8803-F0D6-98901E3AF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3BB72-BEAB-B1B6-ED9A-F2F3129FC686}"/>
              </a:ext>
            </a:extLst>
          </p:cNvPr>
          <p:cNvSpPr>
            <a:spLocks noGrp="1"/>
          </p:cNvSpPr>
          <p:nvPr>
            <p:ph type="title"/>
          </p:nvPr>
        </p:nvSpPr>
        <p:spPr>
          <a:xfrm>
            <a:off x="3850472" y="1508760"/>
            <a:ext cx="7527681" cy="2606040"/>
          </a:xfrm>
        </p:spPr>
        <p:txBody>
          <a:bodyPr/>
          <a:lstStyle/>
          <a:p>
            <a:pPr>
              <a:spcBef>
                <a:spcPts val="0"/>
              </a:spcBef>
              <a:spcAft>
                <a:spcPts val="1200"/>
              </a:spcAft>
              <a:buClr>
                <a:srgbClr val="FBFBFC"/>
              </a:buClr>
            </a:pPr>
            <a:r>
              <a:rPr lang="en-US" sz="4800" dirty="0"/>
              <a:t>Tackling Student Debt in Bankruptcy</a:t>
            </a:r>
          </a:p>
        </p:txBody>
      </p:sp>
      <p:sp>
        <p:nvSpPr>
          <p:cNvPr id="3" name="Slide Number Placeholder 2">
            <a:extLst>
              <a:ext uri="{FF2B5EF4-FFF2-40B4-BE49-F238E27FC236}">
                <a16:creationId xmlns:a16="http://schemas.microsoft.com/office/drawing/2014/main" id="{B4CB8D66-63A4-56E1-0AFC-CC21A2B9144C}"/>
              </a:ext>
            </a:extLst>
          </p:cNvPr>
          <p:cNvSpPr>
            <a:spLocks noGrp="1"/>
          </p:cNvSpPr>
          <p:nvPr>
            <p:ph type="sldNum" sz="quarter" idx="12"/>
          </p:nvPr>
        </p:nvSpPr>
        <p:spPr/>
        <p:txBody>
          <a:bodyPr/>
          <a:lstStyle/>
          <a:p>
            <a:fld id="{ED73F545-69F6-C24B-A8F6-C857013384FD}" type="slidenum">
              <a:rPr lang="en-US" smtClean="0"/>
              <a:t>32</a:t>
            </a:fld>
            <a:endParaRPr lang="en-US" dirty="0"/>
          </a:p>
        </p:txBody>
      </p:sp>
    </p:spTree>
    <p:extLst>
      <p:ext uri="{BB962C8B-B14F-4D97-AF65-F5344CB8AC3E}">
        <p14:creationId xmlns:p14="http://schemas.microsoft.com/office/powerpoint/2010/main" val="92051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FD1C2-5FE4-3052-B90E-60AAE38BC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BA14B-FEB7-8BBD-2AA6-C66EB0FD28FE}"/>
              </a:ext>
            </a:extLst>
          </p:cNvPr>
          <p:cNvSpPr>
            <a:spLocks noGrp="1"/>
          </p:cNvSpPr>
          <p:nvPr>
            <p:ph type="title"/>
          </p:nvPr>
        </p:nvSpPr>
        <p:spPr/>
        <p:txBody>
          <a:bodyPr/>
          <a:lstStyle/>
          <a:p>
            <a:r>
              <a:rPr lang="en-US" dirty="0"/>
              <a:t>Serious Implications for Debtors in Bankruptcy</a:t>
            </a:r>
          </a:p>
        </p:txBody>
      </p:sp>
      <p:sp>
        <p:nvSpPr>
          <p:cNvPr id="3" name="Content Placeholder 2">
            <a:extLst>
              <a:ext uri="{FF2B5EF4-FFF2-40B4-BE49-F238E27FC236}">
                <a16:creationId xmlns:a16="http://schemas.microsoft.com/office/drawing/2014/main" id="{C4CB9A2A-9B5B-7ABF-168E-74BD78CA70E6}"/>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When debtors are in bankruptcy, federal loans are typically placed in </a:t>
            </a:r>
            <a:r>
              <a:rPr kumimoji="0" lang="en-US" sz="2400" b="0" i="0" u="none" strike="noStrike" kern="1200" cap="none" spc="0" normalizeH="0" baseline="0" noProof="0" dirty="0">
                <a:ln>
                  <a:noFill/>
                </a:ln>
                <a:solidFill>
                  <a:schemeClr val="accent1"/>
                </a:solidFill>
                <a:effectLst/>
                <a:uLnTx/>
                <a:uFillTx/>
                <a:ea typeface="+mn-ea"/>
                <a:cs typeface="Calibri" panose="020F0502020204030204" pitchFamily="34" charset="0"/>
              </a:rPr>
              <a:t>administrative forbearance</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 which means servicers </a:t>
            </a:r>
            <a:r>
              <a:rPr kumimoji="0" lang="en-US" sz="2400" b="1" i="0" u="none" strike="noStrike" kern="1200" cap="none" spc="0" normalizeH="0" baseline="0" noProof="0" dirty="0">
                <a:ln>
                  <a:noFill/>
                </a:ln>
                <a:solidFill>
                  <a:prstClr val="white"/>
                </a:solidFill>
                <a:effectLst/>
                <a:uLnTx/>
                <a:uFillTx/>
                <a:ea typeface="+mn-ea"/>
                <a:cs typeface="Calibri" panose="020F0502020204030204" pitchFamily="34" charset="0"/>
              </a:rPr>
              <a:t>will not speak with them or process plan changes</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As a result, debtors currently in bankruptcy may </a:t>
            </a:r>
            <a:r>
              <a:rPr kumimoji="0" lang="en-US" sz="2400" b="1" i="0" u="none" strike="noStrike" kern="1200" cap="none" spc="0" normalizeH="0" baseline="0" noProof="0" dirty="0">
                <a:ln>
                  <a:noFill/>
                </a:ln>
                <a:solidFill>
                  <a:prstClr val="white"/>
                </a:solidFill>
                <a:effectLst/>
                <a:uLnTx/>
                <a:uFillTx/>
                <a:ea typeface="+mn-ea"/>
                <a:cs typeface="Calibri" panose="020F0502020204030204" pitchFamily="34" charset="0"/>
              </a:rPr>
              <a:t>lose ability </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to enroll in optimal repayment plan.</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To solve, work with servicers to include plan language allowing debtor to enroll in and make payments under IDR, OR work through court Student Loan Management Program (where available).</a:t>
            </a:r>
          </a:p>
          <a:p>
            <a:endParaRPr lang="en-US" dirty="0"/>
          </a:p>
        </p:txBody>
      </p:sp>
      <p:sp>
        <p:nvSpPr>
          <p:cNvPr id="4" name="Text Placeholder 3">
            <a:extLst>
              <a:ext uri="{FF2B5EF4-FFF2-40B4-BE49-F238E27FC236}">
                <a16:creationId xmlns:a16="http://schemas.microsoft.com/office/drawing/2014/main" id="{07EF18D6-22EE-00CA-D5B7-BCBCC0BACED7}"/>
              </a:ext>
            </a:extLst>
          </p:cNvPr>
          <p:cNvSpPr>
            <a:spLocks noGrp="1"/>
          </p:cNvSpPr>
          <p:nvPr>
            <p:ph type="body" sz="quarter" idx="13"/>
          </p:nvPr>
        </p:nvSpPr>
        <p:spPr>
          <a:xfrm>
            <a:off x="365760" y="326618"/>
            <a:ext cx="10972800" cy="215444"/>
          </a:xfrm>
        </p:spPr>
        <p:txBody>
          <a:bodyPr/>
          <a:lstStyle/>
          <a:p>
            <a:r>
              <a:rPr lang="en-US" dirty="0"/>
              <a:t>TACKLING STUDENT DEBT IN BANKRUPTCY</a:t>
            </a:r>
          </a:p>
        </p:txBody>
      </p:sp>
      <p:sp>
        <p:nvSpPr>
          <p:cNvPr id="5" name="Slide Number Placeholder 4">
            <a:extLst>
              <a:ext uri="{FF2B5EF4-FFF2-40B4-BE49-F238E27FC236}">
                <a16:creationId xmlns:a16="http://schemas.microsoft.com/office/drawing/2014/main" id="{D06AFE2A-D98B-3966-9A8B-872830C88497}"/>
              </a:ext>
            </a:extLst>
          </p:cNvPr>
          <p:cNvSpPr>
            <a:spLocks noGrp="1"/>
          </p:cNvSpPr>
          <p:nvPr>
            <p:ph type="sldNum" sz="quarter" idx="12"/>
          </p:nvPr>
        </p:nvSpPr>
        <p:spPr/>
        <p:txBody>
          <a:bodyPr/>
          <a:lstStyle/>
          <a:p>
            <a:fld id="{ED73F545-69F6-C24B-A8F6-C857013384FD}" type="slidenum">
              <a:rPr lang="en-US" smtClean="0"/>
              <a:t>33</a:t>
            </a:fld>
            <a:endParaRPr lang="en-US" dirty="0"/>
          </a:p>
        </p:txBody>
      </p:sp>
    </p:spTree>
    <p:extLst>
      <p:ext uri="{BB962C8B-B14F-4D97-AF65-F5344CB8AC3E}">
        <p14:creationId xmlns:p14="http://schemas.microsoft.com/office/powerpoint/2010/main" val="1804312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6E56-8E27-2BE8-B4AF-84380C15758D}"/>
              </a:ext>
            </a:extLst>
          </p:cNvPr>
          <p:cNvSpPr>
            <a:spLocks noGrp="1"/>
          </p:cNvSpPr>
          <p:nvPr>
            <p:ph type="title"/>
          </p:nvPr>
        </p:nvSpPr>
        <p:spPr/>
        <p:txBody>
          <a:bodyPr/>
          <a:lstStyle/>
          <a:p>
            <a:r>
              <a:rPr lang="en-US" dirty="0"/>
              <a:t>Bankruptcy Action Plan</a:t>
            </a:r>
          </a:p>
        </p:txBody>
      </p:sp>
      <p:sp>
        <p:nvSpPr>
          <p:cNvPr id="3" name="Content Placeholder 2">
            <a:extLst>
              <a:ext uri="{FF2B5EF4-FFF2-40B4-BE49-F238E27FC236}">
                <a16:creationId xmlns:a16="http://schemas.microsoft.com/office/drawing/2014/main" id="{C18204D8-7768-CF33-442C-E208F5455B90}"/>
              </a:ext>
            </a:extLst>
          </p:cNvPr>
          <p:cNvSpPr>
            <a:spLocks noGrp="1"/>
          </p:cNvSpPr>
          <p:nvPr>
            <p:ph idx="1"/>
          </p:nvPr>
        </p:nvSpPr>
        <p:spPr>
          <a:xfrm>
            <a:off x="3913686" y="2635702"/>
            <a:ext cx="7862791" cy="2936597"/>
          </a:xfrm>
        </p:spPr>
        <p:txBody>
          <a:bodyPr/>
          <a:lstStyle/>
          <a:p>
            <a:r>
              <a:rPr lang="en-US" sz="3200" dirty="0">
                <a:solidFill>
                  <a:schemeClr val="accent1"/>
                </a:solidFill>
              </a:rPr>
              <a:t>STOP</a:t>
            </a:r>
            <a:r>
              <a:rPr lang="en-US" sz="2400" dirty="0">
                <a:solidFill>
                  <a:schemeClr val="tx1"/>
                </a:solidFill>
              </a:rPr>
              <a:t> the “nothing can be done” narrative</a:t>
            </a:r>
          </a:p>
          <a:p>
            <a:endParaRPr lang="en-US" sz="2400" dirty="0">
              <a:solidFill>
                <a:schemeClr val="tx1"/>
              </a:solidFill>
            </a:endParaRPr>
          </a:p>
          <a:p>
            <a:r>
              <a:rPr lang="en-US" sz="3200" dirty="0">
                <a:solidFill>
                  <a:schemeClr val="accent1"/>
                </a:solidFill>
              </a:rPr>
              <a:t>START</a:t>
            </a:r>
            <a:r>
              <a:rPr lang="en-US" sz="2400" dirty="0">
                <a:solidFill>
                  <a:schemeClr val="tx1"/>
                </a:solidFill>
              </a:rPr>
              <a:t> identifying and reviewing options</a:t>
            </a:r>
          </a:p>
          <a:p>
            <a:endParaRPr lang="en-US" sz="2400" dirty="0">
              <a:solidFill>
                <a:schemeClr val="tx1"/>
              </a:solidFill>
            </a:endParaRPr>
          </a:p>
          <a:p>
            <a:r>
              <a:rPr lang="en-US" sz="3200" dirty="0">
                <a:solidFill>
                  <a:schemeClr val="accent1"/>
                </a:solidFill>
              </a:rPr>
              <a:t>SECURE</a:t>
            </a:r>
            <a:r>
              <a:rPr lang="en-US" sz="2400" dirty="0">
                <a:solidFill>
                  <a:schemeClr val="tx1"/>
                </a:solidFill>
              </a:rPr>
              <a:t> solutions for your clients</a:t>
            </a:r>
          </a:p>
          <a:p>
            <a:pPr marL="339725" indent="-339725"/>
            <a:endParaRPr lang="en-US" dirty="0">
              <a:solidFill>
                <a:schemeClr val="tx1"/>
              </a:solidFill>
            </a:endParaRPr>
          </a:p>
        </p:txBody>
      </p:sp>
      <p:sp>
        <p:nvSpPr>
          <p:cNvPr id="4" name="Text Placeholder 3">
            <a:extLst>
              <a:ext uri="{FF2B5EF4-FFF2-40B4-BE49-F238E27FC236}">
                <a16:creationId xmlns:a16="http://schemas.microsoft.com/office/drawing/2014/main" id="{F347E3D3-A1CE-1028-F9EC-F1EC3C57B8C3}"/>
              </a:ext>
            </a:extLst>
          </p:cNvPr>
          <p:cNvSpPr>
            <a:spLocks noGrp="1"/>
          </p:cNvSpPr>
          <p:nvPr>
            <p:ph type="body" sz="quarter" idx="13"/>
          </p:nvPr>
        </p:nvSpPr>
        <p:spPr>
          <a:xfrm>
            <a:off x="365760" y="326618"/>
            <a:ext cx="10972800" cy="215444"/>
          </a:xfrm>
        </p:spPr>
        <p:txBody>
          <a:bodyPr/>
          <a:lstStyle/>
          <a:p>
            <a:r>
              <a:rPr lang="en-US" dirty="0"/>
              <a:t>TACKLING STUDENT DEBT IN BANKRUPTCY</a:t>
            </a:r>
          </a:p>
        </p:txBody>
      </p:sp>
      <p:sp>
        <p:nvSpPr>
          <p:cNvPr id="17" name="Rectangle 16">
            <a:extLst>
              <a:ext uri="{FF2B5EF4-FFF2-40B4-BE49-F238E27FC236}">
                <a16:creationId xmlns:a16="http://schemas.microsoft.com/office/drawing/2014/main" id="{64FD0174-0A7F-185B-6CF1-AFF2F8C97709}"/>
              </a:ext>
            </a:extLst>
          </p:cNvPr>
          <p:cNvSpPr/>
          <p:nvPr/>
        </p:nvSpPr>
        <p:spPr>
          <a:xfrm>
            <a:off x="1254782" y="1749669"/>
            <a:ext cx="187155" cy="4708664"/>
          </a:xfrm>
          <a:prstGeom prst="rect">
            <a:avLst/>
          </a:prstGeom>
          <a:solidFill>
            <a:srgbClr val="FD7251"/>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CA30A58-3565-B1C1-4B59-DA40F14B10C2}"/>
              </a:ext>
            </a:extLst>
          </p:cNvPr>
          <p:cNvGrpSpPr/>
          <p:nvPr/>
        </p:nvGrpSpPr>
        <p:grpSpPr>
          <a:xfrm>
            <a:off x="278013" y="1998084"/>
            <a:ext cx="2577305" cy="3962301"/>
            <a:chOff x="269220" y="1646392"/>
            <a:chExt cx="2577305" cy="3962301"/>
          </a:xfrm>
        </p:grpSpPr>
        <p:sp>
          <p:nvSpPr>
            <p:cNvPr id="19" name="Arrow: Pentagon 18">
              <a:extLst>
                <a:ext uri="{FF2B5EF4-FFF2-40B4-BE49-F238E27FC236}">
                  <a16:creationId xmlns:a16="http://schemas.microsoft.com/office/drawing/2014/main" id="{2A152BF3-BC0B-AC0F-D682-56D5F2530417}"/>
                </a:ext>
              </a:extLst>
            </p:cNvPr>
            <p:cNvSpPr/>
            <p:nvPr/>
          </p:nvSpPr>
          <p:spPr>
            <a:xfrm rot="308960" flipH="1">
              <a:off x="269220" y="1646392"/>
              <a:ext cx="2338754" cy="545123"/>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2C4146"/>
                  </a:solidFill>
                  <a:effectLst>
                    <a:outerShdw blurRad="38100" dist="19050" dir="2700000" algn="tl" rotWithShape="0">
                      <a:prstClr val="black">
                        <a:alpha val="40000"/>
                      </a:prstClr>
                    </a:outerShdw>
                  </a:effectLst>
                  <a:uLnTx/>
                  <a:uFillTx/>
                  <a:latin typeface="Calibri" panose="020F0502020204030204"/>
                  <a:ea typeface="+mn-ea"/>
                  <a:cs typeface="+mn-cs"/>
                </a:rPr>
                <a:t>So, where</a:t>
              </a:r>
              <a:endParaRPr kumimoji="0" lang="en-US" sz="2400" b="0" i="0" u="none" strike="noStrike" kern="0" cap="none" spc="0" normalizeH="0" baseline="0" noProof="0" dirty="0">
                <a:ln>
                  <a:noFill/>
                </a:ln>
                <a:solidFill>
                  <a:srgbClr val="2C4146"/>
                </a:solidFill>
                <a:effectLst/>
                <a:uLnTx/>
                <a:uFillTx/>
                <a:latin typeface="Calibri" panose="020F0502020204030204"/>
                <a:ea typeface="+mn-ea"/>
                <a:cs typeface="+mn-cs"/>
              </a:endParaRPr>
            </a:p>
          </p:txBody>
        </p:sp>
        <p:sp>
          <p:nvSpPr>
            <p:cNvPr id="20" name="Arrow: Pentagon 19">
              <a:extLst>
                <a:ext uri="{FF2B5EF4-FFF2-40B4-BE49-F238E27FC236}">
                  <a16:creationId xmlns:a16="http://schemas.microsoft.com/office/drawing/2014/main" id="{19940B48-FCFD-7B4F-628D-D3AB239C5425}"/>
                </a:ext>
              </a:extLst>
            </p:cNvPr>
            <p:cNvSpPr/>
            <p:nvPr/>
          </p:nvSpPr>
          <p:spPr>
            <a:xfrm rot="21129480">
              <a:off x="448059" y="2643286"/>
              <a:ext cx="2398466" cy="770195"/>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0"/>
                  <a:solidFill>
                    <a:srgbClr val="2C4146"/>
                  </a:solidFill>
                  <a:effectLst>
                    <a:outerShdw blurRad="38100" dist="19050" dir="2700000" algn="tl" rotWithShape="0">
                      <a:prstClr val="black">
                        <a:alpha val="40000"/>
                      </a:prstClr>
                    </a:outerShdw>
                  </a:effectLst>
                  <a:uLnTx/>
                  <a:uFillTx/>
                  <a:latin typeface="Calibri" panose="020F0502020204030204"/>
                  <a:ea typeface="+mn-ea"/>
                  <a:cs typeface="+mn-cs"/>
                </a:rPr>
                <a:t>do we GO</a:t>
              </a:r>
              <a:endParaRPr kumimoji="0" lang="en-US" sz="3200" b="0" i="0" u="none" strike="noStrike" kern="0" cap="none" spc="0" normalizeH="0" baseline="0" noProof="0" dirty="0">
                <a:ln>
                  <a:noFill/>
                </a:ln>
                <a:solidFill>
                  <a:srgbClr val="2C4146"/>
                </a:solidFill>
                <a:effectLst/>
                <a:uLnTx/>
                <a:uFillTx/>
                <a:latin typeface="Calibri" panose="020F0502020204030204"/>
                <a:ea typeface="+mn-ea"/>
                <a:cs typeface="+mn-cs"/>
              </a:endParaRPr>
            </a:p>
          </p:txBody>
        </p:sp>
        <p:sp>
          <p:nvSpPr>
            <p:cNvPr id="21" name="Arrow: Pentagon 20">
              <a:extLst>
                <a:ext uri="{FF2B5EF4-FFF2-40B4-BE49-F238E27FC236}">
                  <a16:creationId xmlns:a16="http://schemas.microsoft.com/office/drawing/2014/main" id="{E7FCF649-F67A-D1F6-7EF0-617BF4D1F740}"/>
                </a:ext>
              </a:extLst>
            </p:cNvPr>
            <p:cNvSpPr/>
            <p:nvPr/>
          </p:nvSpPr>
          <p:spPr>
            <a:xfrm flipH="1">
              <a:off x="610132" y="4040663"/>
              <a:ext cx="1222130" cy="430823"/>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srgbClr val="2C4146"/>
                  </a:solidFill>
                  <a:effectLst>
                    <a:outerShdw blurRad="38100" dist="19050" dir="2700000" algn="tl" rotWithShape="0">
                      <a:prstClr val="black">
                        <a:alpha val="40000"/>
                      </a:prstClr>
                    </a:outerShdw>
                  </a:effectLst>
                  <a:uLnTx/>
                  <a:uFillTx/>
                  <a:latin typeface="Calibri" panose="020F0502020204030204"/>
                  <a:ea typeface="+mn-ea"/>
                  <a:cs typeface="+mn-cs"/>
                </a:rPr>
                <a:t>from</a:t>
              </a:r>
              <a:endParaRPr kumimoji="0" lang="en-US" sz="1800" b="0" i="0" u="none" strike="noStrike" kern="0" cap="none" spc="0" normalizeH="0" baseline="0" noProof="0" dirty="0">
                <a:ln>
                  <a:noFill/>
                </a:ln>
                <a:solidFill>
                  <a:srgbClr val="2C4146"/>
                </a:solidFill>
                <a:effectLst/>
                <a:uLnTx/>
                <a:uFillTx/>
                <a:latin typeface="Calibri" panose="020F0502020204030204"/>
                <a:ea typeface="+mn-ea"/>
                <a:cs typeface="+mn-cs"/>
              </a:endParaRPr>
            </a:p>
          </p:txBody>
        </p:sp>
        <p:sp>
          <p:nvSpPr>
            <p:cNvPr id="22" name="Arrow: Pentagon 21">
              <a:extLst>
                <a:ext uri="{FF2B5EF4-FFF2-40B4-BE49-F238E27FC236}">
                  <a16:creationId xmlns:a16="http://schemas.microsoft.com/office/drawing/2014/main" id="{04C0CB19-69DE-A953-0914-EE83AA72646A}"/>
                </a:ext>
              </a:extLst>
            </p:cNvPr>
            <p:cNvSpPr/>
            <p:nvPr/>
          </p:nvSpPr>
          <p:spPr>
            <a:xfrm rot="302077">
              <a:off x="688930" y="5021614"/>
              <a:ext cx="1916723" cy="587079"/>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w="0"/>
                  <a:solidFill>
                    <a:srgbClr val="2C4146"/>
                  </a:solidFill>
                  <a:effectLst>
                    <a:outerShdw blurRad="38100" dist="19050" dir="2700000" algn="tl" rotWithShape="0">
                      <a:prstClr val="black">
                        <a:alpha val="40000"/>
                      </a:prstClr>
                    </a:outerShdw>
                  </a:effectLst>
                  <a:uLnTx/>
                  <a:uFillTx/>
                  <a:latin typeface="Calibri" panose="020F0502020204030204"/>
                  <a:ea typeface="+mn-ea"/>
                  <a:cs typeface="+mn-cs"/>
                </a:rPr>
                <a:t>here?</a:t>
              </a:r>
              <a:endParaRPr kumimoji="0" lang="en-US" sz="3600" b="0" i="0" u="none" strike="noStrike" kern="0" cap="none" spc="0" normalizeH="0" baseline="0" noProof="0" dirty="0">
                <a:ln>
                  <a:noFill/>
                </a:ln>
                <a:solidFill>
                  <a:srgbClr val="2C4146"/>
                </a:solidFill>
                <a:effectLst/>
                <a:uLnTx/>
                <a:uFillTx/>
                <a:latin typeface="Calibri" panose="020F0502020204030204"/>
                <a:ea typeface="+mn-ea"/>
                <a:cs typeface="+mn-cs"/>
              </a:endParaRPr>
            </a:p>
          </p:txBody>
        </p:sp>
      </p:grpSp>
      <p:sp>
        <p:nvSpPr>
          <p:cNvPr id="5" name="Slide Number Placeholder 4">
            <a:extLst>
              <a:ext uri="{FF2B5EF4-FFF2-40B4-BE49-F238E27FC236}">
                <a16:creationId xmlns:a16="http://schemas.microsoft.com/office/drawing/2014/main" id="{FB7784D0-32A3-56D1-DA60-F9D9F6C1D9F9}"/>
              </a:ext>
            </a:extLst>
          </p:cNvPr>
          <p:cNvSpPr>
            <a:spLocks noGrp="1"/>
          </p:cNvSpPr>
          <p:nvPr>
            <p:ph type="sldNum" sz="quarter" idx="12"/>
          </p:nvPr>
        </p:nvSpPr>
        <p:spPr/>
        <p:txBody>
          <a:bodyPr/>
          <a:lstStyle/>
          <a:p>
            <a:fld id="{ED73F545-69F6-C24B-A8F6-C857013384FD}" type="slidenum">
              <a:rPr lang="en-US" smtClean="0"/>
              <a:t>34</a:t>
            </a:fld>
            <a:endParaRPr lang="en-US" dirty="0"/>
          </a:p>
        </p:txBody>
      </p:sp>
    </p:spTree>
    <p:extLst>
      <p:ext uri="{BB962C8B-B14F-4D97-AF65-F5344CB8AC3E}">
        <p14:creationId xmlns:p14="http://schemas.microsoft.com/office/powerpoint/2010/main" val="2132066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F75A-CA09-A848-896F-02FBBDF43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D4E53-6B16-D7D3-4D5A-4BA17AC5BAEE}"/>
              </a:ext>
            </a:extLst>
          </p:cNvPr>
          <p:cNvSpPr>
            <a:spLocks noGrp="1"/>
          </p:cNvSpPr>
          <p:nvPr>
            <p:ph type="title"/>
          </p:nvPr>
        </p:nvSpPr>
        <p:spPr/>
        <p:txBody>
          <a:bodyPr/>
          <a:lstStyle/>
          <a:p>
            <a:r>
              <a:rPr lang="en-US" dirty="0">
                <a:solidFill>
                  <a:srgbClr val="FD7251"/>
                </a:solidFill>
              </a:rPr>
              <a:t>STOP</a:t>
            </a:r>
            <a:r>
              <a:rPr lang="en-US" dirty="0"/>
              <a:t> the “Nothing Can Be Done” Narrative</a:t>
            </a:r>
          </a:p>
        </p:txBody>
      </p:sp>
      <p:sp>
        <p:nvSpPr>
          <p:cNvPr id="3" name="Content Placeholder 2">
            <a:extLst>
              <a:ext uri="{FF2B5EF4-FFF2-40B4-BE49-F238E27FC236}">
                <a16:creationId xmlns:a16="http://schemas.microsoft.com/office/drawing/2014/main" id="{D0CC9B0E-253F-A829-1636-FD502BF44D93}"/>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Federal student loans ARE dischargeable in bankruptcy</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DOJ Guidance established streamlined and cost-effective process to discharge student loans</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1" i="0" u="none" strike="noStrike" kern="1200" cap="none" spc="0" normalizeH="0" baseline="0" noProof="0" dirty="0">
                <a:ln>
                  <a:noFill/>
                </a:ln>
                <a:solidFill>
                  <a:schemeClr val="accent1"/>
                </a:solidFill>
                <a:effectLst/>
                <a:uLnTx/>
                <a:uFillTx/>
                <a:ea typeface="+mn-ea"/>
                <a:cs typeface="Calibri" panose="020F0502020204030204" pitchFamily="34" charset="0"/>
              </a:rPr>
              <a:t>87% success rate</a:t>
            </a:r>
            <a:r>
              <a:rPr kumimoji="0" lang="en-US" sz="2200" b="0" i="0" u="none" strike="noStrike" kern="1200" cap="none" spc="0" normalizeH="0" baseline="0" noProof="0" dirty="0">
                <a:ln>
                  <a:noFill/>
                </a:ln>
                <a:solidFill>
                  <a:schemeClr val="accent1"/>
                </a:solidFill>
                <a:effectLst/>
                <a:uLnTx/>
                <a:uFillTx/>
                <a:ea typeface="+mn-ea"/>
                <a:cs typeface="Calibri" panose="020F0502020204030204" pitchFamily="34" charset="0"/>
              </a:rPr>
              <a:t> </a:t>
            </a: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(compare to 0.1% before Guidance)</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Debtors can enroll in repayment plans while in bankruptcy</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2018 U.S. Attorney Bulletin approves process</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Debtors need to add plan language </a:t>
            </a:r>
          </a:p>
          <a:p>
            <a:endParaRPr lang="en-US" dirty="0"/>
          </a:p>
        </p:txBody>
      </p:sp>
      <p:sp>
        <p:nvSpPr>
          <p:cNvPr id="4" name="Text Placeholder 3">
            <a:extLst>
              <a:ext uri="{FF2B5EF4-FFF2-40B4-BE49-F238E27FC236}">
                <a16:creationId xmlns:a16="http://schemas.microsoft.com/office/drawing/2014/main" id="{457EDA99-A78A-34CA-B820-950DAFB86FF4}"/>
              </a:ext>
            </a:extLst>
          </p:cNvPr>
          <p:cNvSpPr>
            <a:spLocks noGrp="1"/>
          </p:cNvSpPr>
          <p:nvPr>
            <p:ph type="body" sz="quarter" idx="13"/>
          </p:nvPr>
        </p:nvSpPr>
        <p:spPr>
          <a:xfrm>
            <a:off x="365760" y="326618"/>
            <a:ext cx="10972800" cy="215444"/>
          </a:xfrm>
        </p:spPr>
        <p:txBody>
          <a:bodyPr/>
          <a:lstStyle/>
          <a:p>
            <a:r>
              <a:rPr lang="en-US" dirty="0"/>
              <a:t>TACKLING STUDENT DEBT IN BANKRUPTCY</a:t>
            </a:r>
          </a:p>
        </p:txBody>
      </p:sp>
      <p:sp>
        <p:nvSpPr>
          <p:cNvPr id="5" name="Slide Number Placeholder 4">
            <a:extLst>
              <a:ext uri="{FF2B5EF4-FFF2-40B4-BE49-F238E27FC236}">
                <a16:creationId xmlns:a16="http://schemas.microsoft.com/office/drawing/2014/main" id="{01C4708A-0B52-C7BB-60B4-45417BFADE2E}"/>
              </a:ext>
            </a:extLst>
          </p:cNvPr>
          <p:cNvSpPr>
            <a:spLocks noGrp="1"/>
          </p:cNvSpPr>
          <p:nvPr>
            <p:ph type="sldNum" sz="quarter" idx="12"/>
          </p:nvPr>
        </p:nvSpPr>
        <p:spPr/>
        <p:txBody>
          <a:bodyPr/>
          <a:lstStyle/>
          <a:p>
            <a:fld id="{ED73F545-69F6-C24B-A8F6-C857013384FD}" type="slidenum">
              <a:rPr lang="en-US" smtClean="0"/>
              <a:t>35</a:t>
            </a:fld>
            <a:endParaRPr lang="en-US" dirty="0"/>
          </a:p>
        </p:txBody>
      </p:sp>
    </p:spTree>
    <p:extLst>
      <p:ext uri="{BB962C8B-B14F-4D97-AF65-F5344CB8AC3E}">
        <p14:creationId xmlns:p14="http://schemas.microsoft.com/office/powerpoint/2010/main" val="2907346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54B8D-F57F-E1D7-14D2-20B93DF90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9A162-AFB9-46B9-16C1-3995BECDACF2}"/>
              </a:ext>
            </a:extLst>
          </p:cNvPr>
          <p:cNvSpPr>
            <a:spLocks noGrp="1"/>
          </p:cNvSpPr>
          <p:nvPr>
            <p:ph type="title"/>
          </p:nvPr>
        </p:nvSpPr>
        <p:spPr/>
        <p:txBody>
          <a:bodyPr/>
          <a:lstStyle/>
          <a:p>
            <a:r>
              <a:rPr lang="en-US" dirty="0">
                <a:solidFill>
                  <a:srgbClr val="FD7251"/>
                </a:solidFill>
              </a:rPr>
              <a:t>START</a:t>
            </a:r>
            <a:r>
              <a:rPr lang="en-US" dirty="0"/>
              <a:t> Identifying and Reviewing Options</a:t>
            </a:r>
          </a:p>
        </p:txBody>
      </p:sp>
      <p:sp>
        <p:nvSpPr>
          <p:cNvPr id="3" name="Content Placeholder 2">
            <a:extLst>
              <a:ext uri="{FF2B5EF4-FFF2-40B4-BE49-F238E27FC236}">
                <a16:creationId xmlns:a16="http://schemas.microsoft.com/office/drawing/2014/main" id="{102D5C1C-6F56-D7F3-A8AC-69E966179FFF}"/>
              </a:ext>
            </a:extLst>
          </p:cNvPr>
          <p:cNvSpPr>
            <a:spLocks noGrp="1"/>
          </p:cNvSpPr>
          <p:nvPr>
            <p:ph idx="1"/>
          </p:nvPr>
        </p:nvSpPr>
        <p:spPr/>
        <p:txBody>
          <a:bodyPr/>
          <a:lstStyle/>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Student Loans are the second largest consumer debt</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Bankruptcy professionals have an </a:t>
            </a:r>
            <a:r>
              <a:rPr kumimoji="0" lang="en-US" sz="2400" b="0" i="0" u="none" strike="noStrike" kern="1200" cap="none" spc="0" normalizeH="0" baseline="0" noProof="0" dirty="0">
                <a:ln>
                  <a:noFill/>
                </a:ln>
                <a:solidFill>
                  <a:schemeClr val="accent1"/>
                </a:solidFill>
                <a:effectLst/>
                <a:uLnTx/>
                <a:uFillTx/>
                <a:ea typeface="+mn-ea"/>
                <a:cs typeface="Calibri" panose="020F0502020204030204" pitchFamily="34" charset="0"/>
              </a:rPr>
              <a:t>ethical obligation </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to review alternatives for dealing with the debt</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Must learn to identify available options and eligibility</a:t>
            </a:r>
          </a:p>
          <a:p>
            <a:pPr marL="574675" marR="0" lvl="1" indent="-341313" algn="l" defTabSz="914400" rtl="0" eaLnBrk="1" fontAlgn="auto" latinLnBrk="0" hangingPunct="1">
              <a:lnSpc>
                <a:spcPct val="100000"/>
              </a:lnSpc>
              <a:spcBef>
                <a:spcPts val="0"/>
              </a:spcBef>
              <a:spcAft>
                <a:spcPts val="1200"/>
              </a:spcAft>
              <a:buClr>
                <a:srgbClr val="FD7251"/>
              </a:buClr>
              <a:buSzTx/>
              <a:tabLst/>
              <a:defRPr/>
            </a:pP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Many debtors will </a:t>
            </a:r>
            <a:r>
              <a:rPr kumimoji="0" lang="en-US" sz="2400" b="0" i="0" u="none" strike="noStrike" kern="1200" cap="none" spc="0" normalizeH="0" baseline="0" noProof="0" dirty="0">
                <a:ln>
                  <a:noFill/>
                </a:ln>
                <a:solidFill>
                  <a:schemeClr val="accent1"/>
                </a:solidFill>
                <a:effectLst/>
                <a:uLnTx/>
                <a:uFillTx/>
                <a:ea typeface="+mn-ea"/>
                <a:cs typeface="Calibri" panose="020F0502020204030204" pitchFamily="34" charset="0"/>
              </a:rPr>
              <a:t>lose rights and options </a:t>
            </a:r>
            <a:r>
              <a:rPr kumimoji="0" lang="en-US" sz="2400" b="0" i="0" u="none" strike="noStrike" kern="1200" cap="none" spc="0" normalizeH="0" baseline="0" noProof="0" dirty="0">
                <a:ln>
                  <a:noFill/>
                </a:ln>
                <a:solidFill>
                  <a:prstClr val="white"/>
                </a:solidFill>
                <a:effectLst/>
                <a:uLnTx/>
                <a:uFillTx/>
                <a:ea typeface="+mn-ea"/>
                <a:cs typeface="Calibri" panose="020F0502020204030204" pitchFamily="34" charset="0"/>
              </a:rPr>
              <a:t>(without even knowing it)</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Discharge only possible through bankruptcy</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Existing repayment plans will be lost </a:t>
            </a:r>
          </a:p>
          <a:p>
            <a:pPr marL="796925" lvl="2" indent="-339725">
              <a:spcBef>
                <a:spcPts val="0"/>
              </a:spcBef>
              <a:spcAft>
                <a:spcPts val="1200"/>
              </a:spcAft>
              <a:buClr>
                <a:srgbClr val="FD7251"/>
              </a:buClr>
              <a:buSzTx/>
              <a:buFont typeface="Courier New" panose="02070309020205020404" pitchFamily="49" charset="0"/>
              <a:buChar char="o"/>
              <a:defRPr/>
            </a:pPr>
            <a:r>
              <a:rPr kumimoji="0" lang="en-US" sz="2200" b="0" i="0" u="none" strike="noStrike" kern="1200" cap="none" spc="0" normalizeH="0" baseline="0" noProof="0" dirty="0">
                <a:ln>
                  <a:noFill/>
                </a:ln>
                <a:solidFill>
                  <a:prstClr val="white"/>
                </a:solidFill>
                <a:effectLst/>
                <a:uLnTx/>
                <a:uFillTx/>
                <a:ea typeface="+mn-ea"/>
                <a:cs typeface="Calibri" panose="020F0502020204030204" pitchFamily="34" charset="0"/>
              </a:rPr>
              <a:t>Parent PLUS borrowers will not have access to IDRs</a:t>
            </a:r>
          </a:p>
          <a:p>
            <a:endParaRPr lang="en-US" dirty="0"/>
          </a:p>
        </p:txBody>
      </p:sp>
      <p:sp>
        <p:nvSpPr>
          <p:cNvPr id="4" name="Text Placeholder 3">
            <a:extLst>
              <a:ext uri="{FF2B5EF4-FFF2-40B4-BE49-F238E27FC236}">
                <a16:creationId xmlns:a16="http://schemas.microsoft.com/office/drawing/2014/main" id="{4B3FEFC1-3C0B-68F7-D687-77FAB3899DD8}"/>
              </a:ext>
            </a:extLst>
          </p:cNvPr>
          <p:cNvSpPr>
            <a:spLocks noGrp="1"/>
          </p:cNvSpPr>
          <p:nvPr>
            <p:ph type="body" sz="quarter" idx="13"/>
          </p:nvPr>
        </p:nvSpPr>
        <p:spPr>
          <a:xfrm>
            <a:off x="365760" y="326618"/>
            <a:ext cx="10972800" cy="215444"/>
          </a:xfrm>
        </p:spPr>
        <p:txBody>
          <a:bodyPr/>
          <a:lstStyle/>
          <a:p>
            <a:r>
              <a:rPr lang="en-US" dirty="0"/>
              <a:t>TACKLING STUDENT DEBT IN BANKRUPTCY</a:t>
            </a:r>
          </a:p>
        </p:txBody>
      </p:sp>
      <p:sp>
        <p:nvSpPr>
          <p:cNvPr id="5" name="Slide Number Placeholder 4">
            <a:extLst>
              <a:ext uri="{FF2B5EF4-FFF2-40B4-BE49-F238E27FC236}">
                <a16:creationId xmlns:a16="http://schemas.microsoft.com/office/drawing/2014/main" id="{0B7A79A8-936B-B96F-9938-16E13653DBBE}"/>
              </a:ext>
            </a:extLst>
          </p:cNvPr>
          <p:cNvSpPr>
            <a:spLocks noGrp="1"/>
          </p:cNvSpPr>
          <p:nvPr>
            <p:ph type="sldNum" sz="quarter" idx="12"/>
          </p:nvPr>
        </p:nvSpPr>
        <p:spPr/>
        <p:txBody>
          <a:bodyPr/>
          <a:lstStyle/>
          <a:p>
            <a:fld id="{ED73F545-69F6-C24B-A8F6-C857013384FD}" type="slidenum">
              <a:rPr lang="en-US" smtClean="0"/>
              <a:t>36</a:t>
            </a:fld>
            <a:endParaRPr lang="en-US" dirty="0"/>
          </a:p>
        </p:txBody>
      </p:sp>
    </p:spTree>
    <p:extLst>
      <p:ext uri="{BB962C8B-B14F-4D97-AF65-F5344CB8AC3E}">
        <p14:creationId xmlns:p14="http://schemas.microsoft.com/office/powerpoint/2010/main" val="306063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7F5F2-BF5B-5021-4260-6FA246C8A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AAF63-85E4-4692-4281-A54F8D8DE241}"/>
              </a:ext>
            </a:extLst>
          </p:cNvPr>
          <p:cNvSpPr>
            <a:spLocks noGrp="1"/>
          </p:cNvSpPr>
          <p:nvPr>
            <p:ph type="title"/>
          </p:nvPr>
        </p:nvSpPr>
        <p:spPr/>
        <p:txBody>
          <a:bodyPr>
            <a:normAutofit/>
          </a:bodyPr>
          <a:lstStyle/>
          <a:p>
            <a:r>
              <a:rPr lang="en-US" dirty="0">
                <a:solidFill>
                  <a:srgbClr val="FD7251"/>
                </a:solidFill>
              </a:rPr>
              <a:t>SECURE</a:t>
            </a:r>
            <a:r>
              <a:rPr lang="en-US" dirty="0"/>
              <a:t> solution for clients</a:t>
            </a:r>
          </a:p>
        </p:txBody>
      </p:sp>
      <p:sp>
        <p:nvSpPr>
          <p:cNvPr id="3" name="Content Placeholder 2">
            <a:extLst>
              <a:ext uri="{FF2B5EF4-FFF2-40B4-BE49-F238E27FC236}">
                <a16:creationId xmlns:a16="http://schemas.microsoft.com/office/drawing/2014/main" id="{915A052C-2C25-B461-1B37-0717FCA2F2CE}"/>
              </a:ext>
            </a:extLst>
          </p:cNvPr>
          <p:cNvSpPr>
            <a:spLocks noGrp="1"/>
          </p:cNvSpPr>
          <p:nvPr>
            <p:ph idx="1"/>
          </p:nvPr>
        </p:nvSpPr>
        <p:spPr>
          <a:xfrm>
            <a:off x="365760" y="1541721"/>
            <a:ext cx="10972800" cy="4813359"/>
          </a:xfrm>
        </p:spPr>
        <p:txBody>
          <a:bodyPr/>
          <a:lstStyle/>
          <a:p>
            <a:pPr marL="0" marR="0" lvl="0" indent="0" algn="l" defTabSz="914400" rtl="0" eaLnBrk="1" fontAlgn="auto" latinLnBrk="0" hangingPunct="1">
              <a:lnSpc>
                <a:spcPct val="90000"/>
              </a:lnSpc>
              <a:spcBef>
                <a:spcPts val="1000"/>
              </a:spcBef>
              <a:spcAft>
                <a:spcPts val="0"/>
              </a:spcAft>
              <a:buSzTx/>
              <a:buNone/>
              <a:tabLst/>
              <a:defRPr/>
            </a:pPr>
            <a:r>
              <a:rPr lang="en-US" sz="2800" dirty="0">
                <a:solidFill>
                  <a:schemeClr val="tx1"/>
                </a:solidFill>
                <a:latin typeface="Bio Sans" panose="020B0506020202040204" pitchFamily="34" charset="0"/>
              </a:rPr>
              <a:t>Transform student loans from a bankruptcy dead-end into a managed pathway toward genuine financial recovery. </a:t>
            </a:r>
          </a:p>
          <a:p>
            <a:pPr marL="0" marR="0" lvl="0" indent="0" algn="l" defTabSz="914400" rtl="0" eaLnBrk="1" fontAlgn="auto" latinLnBrk="0" hangingPunct="1">
              <a:lnSpc>
                <a:spcPct val="90000"/>
              </a:lnSpc>
              <a:spcBef>
                <a:spcPts val="1000"/>
              </a:spcBef>
              <a:spcAft>
                <a:spcPts val="0"/>
              </a:spcAft>
              <a:buSzTx/>
              <a:buNone/>
              <a:tabLst/>
              <a:defRPr/>
            </a:pPr>
            <a:endParaRPr lang="en-US" sz="2800" dirty="0">
              <a:solidFill>
                <a:schemeClr val="tx1"/>
              </a:solidFill>
              <a:latin typeface="Bio Sans" panose="020B0506020202040204" pitchFamily="34" charset="0"/>
            </a:endParaRPr>
          </a:p>
          <a:p>
            <a:pPr marL="800100" lvl="1" indent="-342900">
              <a:spcBef>
                <a:spcPts val="1000"/>
              </a:spcBef>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File adversary proceedings seeking</a:t>
            </a:r>
            <a:r>
              <a:rPr lang="en-US" sz="2400" dirty="0">
                <a:solidFill>
                  <a:schemeClr val="tx1"/>
                </a:solidFill>
                <a:latin typeface="Bio Sans" panose="020B0506020202040204" pitchFamily="34" charset="0"/>
              </a:rPr>
              <a:t> discharge</a:t>
            </a:r>
            <a:endParaRPr kumimoji="0" lang="en-US" sz="240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spcBef>
                <a:spcPts val="1000"/>
              </a:spcBef>
              <a:defRPr/>
            </a:pPr>
            <a:r>
              <a:rPr lang="en-US" sz="2400" dirty="0">
                <a:solidFill>
                  <a:schemeClr val="tx1"/>
                </a:solidFill>
                <a:latin typeface="Bio Sans" panose="020B0506020202040204" pitchFamily="34" charset="0"/>
              </a:rPr>
              <a:t>Understand repayment options</a:t>
            </a:r>
          </a:p>
          <a:p>
            <a:pPr marL="800100" lvl="1" indent="-342900">
              <a:spcBef>
                <a:spcPts val="1000"/>
              </a:spcBef>
              <a:defRPr/>
            </a:pPr>
            <a:r>
              <a:rPr kumimoji="0" lang="en-US" sz="2400" i="0" u="none" strike="noStrike" kern="1200" cap="none" spc="0" normalizeH="0" baseline="0" noProof="0" dirty="0">
                <a:ln>
                  <a:noFill/>
                </a:ln>
                <a:solidFill>
                  <a:schemeClr val="tx1"/>
                </a:solidFill>
                <a:effectLst/>
                <a:uLnTx/>
                <a:uFillTx/>
                <a:latin typeface="Bio Sans" panose="020B0506020202040204" pitchFamily="34" charset="0"/>
              </a:rPr>
              <a:t>Assist clients </a:t>
            </a:r>
            <a:r>
              <a:rPr lang="en-US" sz="2400" dirty="0">
                <a:solidFill>
                  <a:schemeClr val="tx1"/>
                </a:solidFill>
                <a:latin typeface="Bio Sans" panose="020B0506020202040204" pitchFamily="34" charset="0"/>
              </a:rPr>
              <a:t>to enroll in repayment plans</a:t>
            </a:r>
          </a:p>
          <a:p>
            <a:pPr marL="1028700" lvl="2" indent="-342900">
              <a:spcBef>
                <a:spcPts val="1000"/>
              </a:spcBef>
              <a:defRPr/>
            </a:pPr>
            <a:r>
              <a:rPr lang="en-US" sz="2200" dirty="0">
                <a:solidFill>
                  <a:schemeClr val="tx1"/>
                </a:solidFill>
                <a:latin typeface="Bio Sans" panose="020B0506020202040204" pitchFamily="34" charset="0"/>
              </a:rPr>
              <a:t>Facilitate through plan language</a:t>
            </a:r>
            <a:endParaRPr kumimoji="0" lang="en-US" sz="220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spcBef>
                <a:spcPts val="1000"/>
              </a:spcBef>
              <a:defRPr/>
            </a:pPr>
            <a:r>
              <a:rPr lang="en-US" sz="2400" dirty="0">
                <a:solidFill>
                  <a:schemeClr val="tx1"/>
                </a:solidFill>
                <a:latin typeface="Bio Sans" panose="020B0506020202040204" pitchFamily="34" charset="0"/>
              </a:rPr>
              <a:t>Encourage court to adopt structured programs to facilitate discharges and repayment plans</a:t>
            </a:r>
            <a:endParaRPr kumimoji="0" lang="en-US" sz="240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spcBef>
                <a:spcPts val="1000"/>
              </a:spcBef>
              <a:defRPr/>
            </a:pPr>
            <a:endParaRPr kumimoji="0" lang="en-US" sz="2400" i="0" u="none" strike="noStrike" kern="1200" cap="none" spc="0" normalizeH="0" baseline="0" noProof="0" dirty="0">
              <a:ln>
                <a:noFill/>
              </a:ln>
              <a:solidFill>
                <a:schemeClr val="tx1"/>
              </a:solidFill>
              <a:effectLst/>
              <a:uLnTx/>
              <a:uFillTx/>
              <a:latin typeface="Bio Sans" panose="020B0506020202040204" pitchFamily="34" charset="0"/>
            </a:endParaRPr>
          </a:p>
          <a:p>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7B35FD8C-0BBF-9319-1F64-9AEE41CE62BC}"/>
              </a:ext>
            </a:extLst>
          </p:cNvPr>
          <p:cNvSpPr>
            <a:spLocks noGrp="1"/>
          </p:cNvSpPr>
          <p:nvPr>
            <p:ph type="body" sz="quarter" idx="13"/>
          </p:nvPr>
        </p:nvSpPr>
        <p:spPr/>
        <p:txBody>
          <a:bodyPr/>
          <a:lstStyle/>
          <a:p>
            <a:r>
              <a:rPr lang="en-US" dirty="0"/>
              <a:t>TACKLING STUDENT DEBT IN BANKRUPTCY</a:t>
            </a:r>
          </a:p>
        </p:txBody>
      </p:sp>
      <p:sp>
        <p:nvSpPr>
          <p:cNvPr id="5" name="Slide Number Placeholder 4">
            <a:extLst>
              <a:ext uri="{FF2B5EF4-FFF2-40B4-BE49-F238E27FC236}">
                <a16:creationId xmlns:a16="http://schemas.microsoft.com/office/drawing/2014/main" id="{65F41FE6-AA60-B2D8-A4C1-7EC54A3FA8D9}"/>
              </a:ext>
            </a:extLst>
          </p:cNvPr>
          <p:cNvSpPr>
            <a:spLocks noGrp="1"/>
          </p:cNvSpPr>
          <p:nvPr>
            <p:ph type="sldNum" sz="quarter" idx="12"/>
          </p:nvPr>
        </p:nvSpPr>
        <p:spPr/>
        <p:txBody>
          <a:bodyPr/>
          <a:lstStyle/>
          <a:p>
            <a:fld id="{ED73F545-69F6-C24B-A8F6-C857013384FD}" type="slidenum">
              <a:rPr lang="en-US" smtClean="0"/>
              <a:t>37</a:t>
            </a:fld>
            <a:endParaRPr lang="en-US" dirty="0"/>
          </a:p>
        </p:txBody>
      </p:sp>
    </p:spTree>
    <p:extLst>
      <p:ext uri="{BB962C8B-B14F-4D97-AF65-F5344CB8AC3E}">
        <p14:creationId xmlns:p14="http://schemas.microsoft.com/office/powerpoint/2010/main" val="3225141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9C94B-B088-FE06-18E4-5B81609F4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A9BC2-8AF0-F679-9C66-505C926AB42A}"/>
              </a:ext>
            </a:extLst>
          </p:cNvPr>
          <p:cNvSpPr>
            <a:spLocks noGrp="1"/>
          </p:cNvSpPr>
          <p:nvPr>
            <p:ph type="title"/>
          </p:nvPr>
        </p:nvSpPr>
        <p:spPr/>
        <p:txBody>
          <a:bodyPr>
            <a:normAutofit/>
          </a:bodyPr>
          <a:lstStyle/>
          <a:p>
            <a:r>
              <a:rPr lang="en-US" dirty="0"/>
              <a:t>Student Loan Management Program</a:t>
            </a:r>
          </a:p>
        </p:txBody>
      </p:sp>
      <p:sp>
        <p:nvSpPr>
          <p:cNvPr id="3" name="Content Placeholder 2">
            <a:extLst>
              <a:ext uri="{FF2B5EF4-FFF2-40B4-BE49-F238E27FC236}">
                <a16:creationId xmlns:a16="http://schemas.microsoft.com/office/drawing/2014/main" id="{2287E425-D872-DCDE-9C58-94C432C6C42B}"/>
              </a:ext>
            </a:extLst>
          </p:cNvPr>
          <p:cNvSpPr>
            <a:spLocks noGrp="1"/>
          </p:cNvSpPr>
          <p:nvPr>
            <p:ph idx="1"/>
          </p:nvPr>
        </p:nvSpPr>
        <p:spPr>
          <a:xfrm>
            <a:off x="365760" y="1541721"/>
            <a:ext cx="10972800" cy="4813359"/>
          </a:xfrm>
        </p:spPr>
        <p:txBody>
          <a:bodyPr/>
          <a:lstStyle/>
          <a:p>
            <a:pPr marL="571500" indent="-342900">
              <a:spcBef>
                <a:spcPts val="1000"/>
              </a:spcBef>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Provides rules of engagement for debtor and loan holder to discuss available and consensual student loan resolutions</a:t>
            </a:r>
          </a:p>
          <a:p>
            <a:pPr marL="571500" indent="-342900">
              <a:spcBef>
                <a:spcPts val="1000"/>
              </a:spcBef>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Allows parties to review and enroll in by-right repayment plans while in bankruptcy</a:t>
            </a:r>
          </a:p>
          <a:p>
            <a:pPr marL="800100" lvl="1" indent="-342900">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Without a program, federal student loans are placed in administrative forbearance and debtor cannot enroll in repayment plans</a:t>
            </a:r>
          </a:p>
          <a:p>
            <a:pPr marL="571500" indent="-342900">
              <a:spcBef>
                <a:spcPts val="1000"/>
              </a:spcBef>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Eliminates creditors’ concerns of Espinosa discharges, stay violations and court-imposed modifications</a:t>
            </a:r>
          </a:p>
          <a:p>
            <a:pPr marL="800100" lvl="1" indent="-342900">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Program provides for standardized language and guidance</a:t>
            </a:r>
          </a:p>
          <a:p>
            <a:pPr marL="571500" indent="-342900">
              <a:spcBef>
                <a:spcPts val="1000"/>
              </a:spcBef>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Uses online secure portal to facilitate communications</a:t>
            </a:r>
          </a:p>
          <a:p>
            <a:pPr marL="571500" indent="-342900">
              <a:spcBef>
                <a:spcPts val="1000"/>
              </a:spcBef>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Adopted in five jurisdictions</a:t>
            </a:r>
          </a:p>
          <a:p>
            <a:pPr marL="571500" indent="-342900">
              <a:spcBef>
                <a:spcPts val="1000"/>
              </a:spcBef>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DOE participated </a:t>
            </a:r>
          </a:p>
          <a:p>
            <a:pPr marL="0" indent="0">
              <a:buNone/>
            </a:pPr>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F5D2AA11-9DA5-3B63-2471-CD35A63B5571}"/>
              </a:ext>
            </a:extLst>
          </p:cNvPr>
          <p:cNvSpPr>
            <a:spLocks noGrp="1"/>
          </p:cNvSpPr>
          <p:nvPr>
            <p:ph type="body" sz="quarter" idx="13"/>
          </p:nvPr>
        </p:nvSpPr>
        <p:spPr/>
        <p:txBody>
          <a:bodyPr/>
          <a:lstStyle/>
          <a:p>
            <a:r>
              <a:rPr lang="en-US" dirty="0"/>
              <a:t>TACKLING STUDENT DEBT IN BANKRUPTCY</a:t>
            </a:r>
          </a:p>
        </p:txBody>
      </p:sp>
      <p:sp>
        <p:nvSpPr>
          <p:cNvPr id="5" name="Slide Number Placeholder 4">
            <a:extLst>
              <a:ext uri="{FF2B5EF4-FFF2-40B4-BE49-F238E27FC236}">
                <a16:creationId xmlns:a16="http://schemas.microsoft.com/office/drawing/2014/main" id="{75CEE884-A318-F890-AFDF-CE10FFFAE5B8}"/>
              </a:ext>
            </a:extLst>
          </p:cNvPr>
          <p:cNvSpPr>
            <a:spLocks noGrp="1"/>
          </p:cNvSpPr>
          <p:nvPr>
            <p:ph type="sldNum" sz="quarter" idx="12"/>
          </p:nvPr>
        </p:nvSpPr>
        <p:spPr/>
        <p:txBody>
          <a:bodyPr/>
          <a:lstStyle/>
          <a:p>
            <a:fld id="{ED73F545-69F6-C24B-A8F6-C857013384FD}" type="slidenum">
              <a:rPr lang="en-US" smtClean="0"/>
              <a:t>38</a:t>
            </a:fld>
            <a:endParaRPr lang="en-US" dirty="0"/>
          </a:p>
        </p:txBody>
      </p:sp>
    </p:spTree>
    <p:extLst>
      <p:ext uri="{BB962C8B-B14F-4D97-AF65-F5344CB8AC3E}">
        <p14:creationId xmlns:p14="http://schemas.microsoft.com/office/powerpoint/2010/main" val="2077654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6369-4CC5-4DA2-3A3F-BAE36A249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349F2-33D9-F825-C22A-02227F994BE5}"/>
              </a:ext>
            </a:extLst>
          </p:cNvPr>
          <p:cNvSpPr>
            <a:spLocks noGrp="1"/>
          </p:cNvSpPr>
          <p:nvPr>
            <p:ph type="title"/>
          </p:nvPr>
        </p:nvSpPr>
        <p:spPr/>
        <p:txBody>
          <a:bodyPr>
            <a:normAutofit/>
          </a:bodyPr>
          <a:lstStyle/>
          <a:p>
            <a:r>
              <a:rPr lang="en-US" dirty="0"/>
              <a:t>Stretto DMM Portal | www.dclwp.com</a:t>
            </a:r>
          </a:p>
        </p:txBody>
      </p:sp>
      <p:sp>
        <p:nvSpPr>
          <p:cNvPr id="3" name="Content Placeholder 2">
            <a:extLst>
              <a:ext uri="{FF2B5EF4-FFF2-40B4-BE49-F238E27FC236}">
                <a16:creationId xmlns:a16="http://schemas.microsoft.com/office/drawing/2014/main" id="{2CFE367E-34A7-7074-6F47-C3D832E648AA}"/>
              </a:ext>
            </a:extLst>
          </p:cNvPr>
          <p:cNvSpPr>
            <a:spLocks noGrp="1"/>
          </p:cNvSpPr>
          <p:nvPr>
            <p:ph idx="1"/>
          </p:nvPr>
        </p:nvSpPr>
        <p:spPr>
          <a:xfrm>
            <a:off x="365760" y="1541721"/>
            <a:ext cx="10972800" cy="4813359"/>
          </a:xfrm>
        </p:spPr>
        <p:txBody>
          <a:bodyPr/>
          <a:lstStyle/>
          <a:p>
            <a:pPr marL="571500" indent="-342900">
              <a:spcBef>
                <a:spcPts val="1000"/>
              </a:spcBef>
              <a:defRPr/>
            </a:pPr>
            <a:r>
              <a:rPr kumimoji="0" lang="en-US" sz="2200" b="1" i="0" u="none" strike="noStrike" kern="1200" cap="none" spc="0" normalizeH="0" baseline="0" noProof="0" dirty="0">
                <a:ln>
                  <a:noFill/>
                </a:ln>
                <a:solidFill>
                  <a:schemeClr val="accent1"/>
                </a:solidFill>
                <a:effectLst/>
                <a:uLnTx/>
                <a:uFillTx/>
                <a:latin typeface="Bio Sans" panose="020B0506020202040204" pitchFamily="34" charset="0"/>
              </a:rPr>
              <a:t>Discharge Snapshot </a:t>
            </a: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 FREE, quick assessment of dischargeability</a:t>
            </a:r>
          </a:p>
          <a:p>
            <a:pPr marL="571500" indent="-342900">
              <a:spcBef>
                <a:spcPts val="1000"/>
              </a:spcBef>
              <a:defRPr/>
            </a:pPr>
            <a:r>
              <a:rPr lang="en-US" sz="2200" b="1" dirty="0">
                <a:solidFill>
                  <a:schemeClr val="accent1"/>
                </a:solidFill>
                <a:latin typeface="Bio Sans" panose="020B0506020202040204" pitchFamily="34" charset="0"/>
              </a:rPr>
              <a:t>Discharge Analyzer* </a:t>
            </a: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 Comprehensive analysis of dischargeability and completed attestation</a:t>
            </a:r>
          </a:p>
          <a:p>
            <a:pPr marL="800100" lvl="1" indent="-342900">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$29 for Report</a:t>
            </a:r>
          </a:p>
          <a:p>
            <a:pPr marL="800100" lvl="1" indent="-342900">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a:t>
            </a:r>
            <a:r>
              <a:rPr lang="en-US" dirty="0">
                <a:solidFill>
                  <a:schemeClr val="tx1"/>
                </a:solidFill>
                <a:latin typeface="Bio Sans" panose="020B0506020202040204" pitchFamily="34" charset="0"/>
              </a:rPr>
              <a:t>12</a:t>
            </a:r>
            <a:r>
              <a:rPr kumimoji="0" lang="en-US" i="0" u="none" strike="noStrike" kern="1200" cap="none" spc="0" normalizeH="0" baseline="0" noProof="0" dirty="0">
                <a:ln>
                  <a:noFill/>
                </a:ln>
                <a:solidFill>
                  <a:schemeClr val="tx1"/>
                </a:solidFill>
                <a:effectLst/>
                <a:uLnTx/>
                <a:uFillTx/>
                <a:latin typeface="Bio Sans" panose="020B0506020202040204" pitchFamily="34" charset="0"/>
              </a:rPr>
              <a:t>9 for Attestation</a:t>
            </a:r>
          </a:p>
          <a:p>
            <a:pPr marL="800100" lvl="1" indent="-342900">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$350 Pro Service (on-demand expert paralegals prepare docs)</a:t>
            </a:r>
          </a:p>
          <a:p>
            <a:pPr marL="571500" indent="-342900">
              <a:spcBef>
                <a:spcPts val="1000"/>
              </a:spcBef>
              <a:defRPr/>
            </a:pPr>
            <a:r>
              <a:rPr lang="en-US" sz="2200" b="1" dirty="0">
                <a:solidFill>
                  <a:schemeClr val="accent1"/>
                </a:solidFill>
                <a:latin typeface="Bio Sans" panose="020B0506020202040204" pitchFamily="34" charset="0"/>
              </a:rPr>
              <a:t>Repayment Plan Analyzer* </a:t>
            </a: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 Comprehensive analysis of available repayment plans and completed application materials</a:t>
            </a:r>
          </a:p>
          <a:p>
            <a:pPr marL="800100" lvl="1" indent="-342900">
              <a:spcBef>
                <a:spcPts val="1000"/>
              </a:spcBef>
              <a:buFont typeface="Courier New" panose="02070309020205020404" pitchFamily="49" charset="0"/>
              <a:buChar char="o"/>
              <a:defRPr/>
            </a:pPr>
            <a:r>
              <a:rPr kumimoji="0" lang="en-US" sz="2200" i="0" u="none" strike="noStrike" kern="1200" cap="none" spc="0" normalizeH="0" baseline="0" noProof="0" dirty="0">
                <a:ln>
                  <a:noFill/>
                </a:ln>
                <a:solidFill>
                  <a:schemeClr val="tx1"/>
                </a:solidFill>
                <a:effectLst/>
                <a:uLnTx/>
                <a:uFillTx/>
                <a:latin typeface="Bio Sans" panose="020B0506020202040204" pitchFamily="34" charset="0"/>
              </a:rPr>
              <a:t>$29 for Report</a:t>
            </a:r>
          </a:p>
          <a:p>
            <a:pPr marL="800100" lvl="1" indent="-342900">
              <a:spcBef>
                <a:spcPts val="1000"/>
              </a:spcBef>
              <a:buFont typeface="Courier New" panose="02070309020205020404" pitchFamily="49" charset="0"/>
              <a:buChar char="o"/>
              <a:defRPr/>
            </a:pPr>
            <a:r>
              <a:rPr kumimoji="0" lang="en-US" i="0" u="none" strike="noStrike" kern="1200" cap="none" spc="0" normalizeH="0" baseline="0" noProof="0" dirty="0">
                <a:ln>
                  <a:noFill/>
                </a:ln>
                <a:solidFill>
                  <a:schemeClr val="tx1"/>
                </a:solidFill>
                <a:effectLst/>
                <a:uLnTx/>
                <a:uFillTx/>
                <a:latin typeface="Bio Sans" panose="020B0506020202040204" pitchFamily="34" charset="0"/>
              </a:rPr>
              <a:t>$129 for Applications</a:t>
            </a:r>
          </a:p>
          <a:p>
            <a:pPr marL="1028700" lvl="2" indent="-342900">
              <a:spcBef>
                <a:spcPts val="1000"/>
              </a:spcBef>
              <a:buFont typeface="Courier New" panose="02070309020205020404" pitchFamily="49" charset="0"/>
              <a:buChar char="o"/>
              <a:defRPr/>
            </a:pPr>
            <a:endParaRPr kumimoji="0" lang="en-US" i="0" u="none" strike="noStrike" kern="1200" cap="none" spc="0" normalizeH="0" baseline="0" noProof="0" dirty="0">
              <a:ln>
                <a:noFill/>
              </a:ln>
              <a:solidFill>
                <a:schemeClr val="tx1"/>
              </a:solidFill>
              <a:effectLst/>
              <a:uLnTx/>
              <a:uFillTx/>
              <a:latin typeface="Bio Sans" panose="020B0506020202040204" pitchFamily="34" charset="0"/>
            </a:endParaRPr>
          </a:p>
          <a:p>
            <a:pPr marL="457200" marR="0" lvl="1" indent="0" algn="l" defTabSz="914400" rtl="0" eaLnBrk="1" fontAlgn="auto" latinLnBrk="0" hangingPunct="1">
              <a:lnSpc>
                <a:spcPct val="100000"/>
              </a:lnSpc>
              <a:spcBef>
                <a:spcPts val="0"/>
              </a:spcBef>
              <a:spcAft>
                <a:spcPts val="0"/>
              </a:spcAft>
              <a:buClr>
                <a:srgbClr val="FD7251"/>
              </a:buClr>
              <a:buSzTx/>
              <a:buFontTx/>
              <a:buNone/>
              <a:tabLst/>
              <a:defRPr/>
            </a:pPr>
            <a:r>
              <a:rPr kumimoji="0" lang="en-US" sz="1400" b="0" i="1" u="none" strike="noStrike" kern="1200" cap="none" spc="0" normalizeH="0" baseline="0" noProof="0" dirty="0">
                <a:ln>
                  <a:noFill/>
                </a:ln>
                <a:solidFill>
                  <a:srgbClr val="FBFBFC"/>
                </a:solidFill>
                <a:effectLst/>
                <a:uLnTx/>
                <a:uFillTx/>
                <a:latin typeface="Bio Sans Light" panose="020B0406020202040204" pitchFamily="34" charset="0"/>
                <a:ea typeface="+mn-ea"/>
                <a:cs typeface="+mn-cs"/>
              </a:rPr>
              <a:t>* Included NSLDS parser which reads NSLDS and provides loan details</a:t>
            </a:r>
          </a:p>
          <a:p>
            <a:pPr marL="457200" marR="0" lvl="1" indent="0" algn="l" defTabSz="914400" rtl="0" eaLnBrk="1" fontAlgn="auto" latinLnBrk="0" hangingPunct="1">
              <a:lnSpc>
                <a:spcPct val="100000"/>
              </a:lnSpc>
              <a:spcBef>
                <a:spcPts val="0"/>
              </a:spcBef>
              <a:spcAft>
                <a:spcPts val="0"/>
              </a:spcAft>
              <a:buClr>
                <a:srgbClr val="FD7251"/>
              </a:buClr>
              <a:buSzTx/>
              <a:buFontTx/>
              <a:buNone/>
              <a:tabLst/>
              <a:defRPr/>
            </a:pPr>
            <a:r>
              <a:rPr kumimoji="0" lang="en-US" sz="1400" b="0" i="1" u="none" strike="noStrike" kern="1200" cap="none" spc="0" normalizeH="0" baseline="0" noProof="0" dirty="0">
                <a:ln>
                  <a:noFill/>
                </a:ln>
                <a:solidFill>
                  <a:srgbClr val="FBFBFC"/>
                </a:solidFill>
                <a:effectLst/>
                <a:uLnTx/>
                <a:uFillTx/>
                <a:latin typeface="Bio Sans Light" panose="020B0406020202040204" pitchFamily="34" charset="0"/>
                <a:ea typeface="+mn-ea"/>
                <a:cs typeface="+mn-cs"/>
              </a:rPr>
              <a:t>* See </a:t>
            </a:r>
            <a:r>
              <a:rPr kumimoji="0" lang="en-US" sz="1400" b="0" i="1" u="none" strike="noStrike" kern="1200" cap="none" spc="0" normalizeH="0" baseline="0" noProof="0" dirty="0">
                <a:ln>
                  <a:noFill/>
                </a:ln>
                <a:solidFill>
                  <a:srgbClr val="FBFBFC"/>
                </a:solidFill>
                <a:effectLst/>
                <a:uLnTx/>
                <a:uFillTx/>
                <a:latin typeface="Bio Sans Light" panose="020B0406020202040204" pitchFamily="34" charset="0"/>
                <a:ea typeface="+mn-ea"/>
                <a:cs typeface="+mn-cs"/>
                <a:hlinkClick r:id="rId2"/>
              </a:rPr>
              <a:t>https://www.dclmwp.com</a:t>
            </a:r>
            <a:r>
              <a:rPr lang="en-US" sz="1400" i="1" dirty="0">
                <a:solidFill>
                  <a:srgbClr val="FBFBFC"/>
                </a:solidFill>
                <a:latin typeface="Bio Sans Light" panose="020B0406020202040204" pitchFamily="34" charset="0"/>
                <a:hlinkClick r:id="rId2"/>
              </a:rPr>
              <a:t>/SLAP</a:t>
            </a:r>
            <a:r>
              <a:rPr kumimoji="0" lang="en-US" sz="1400" b="0" i="1" u="none" strike="noStrike" kern="1200" cap="none" spc="0" normalizeH="0" baseline="0" noProof="0" dirty="0">
                <a:ln>
                  <a:noFill/>
                </a:ln>
                <a:solidFill>
                  <a:srgbClr val="FBFBFC"/>
                </a:solidFill>
                <a:effectLst/>
                <a:uLnTx/>
                <a:uFillTx/>
                <a:latin typeface="Bio Sans Light" panose="020B0406020202040204" pitchFamily="34" charset="0"/>
                <a:ea typeface="+mn-ea"/>
                <a:cs typeface="+mn-cs"/>
              </a:rPr>
              <a:t> for more details</a:t>
            </a:r>
          </a:p>
          <a:p>
            <a:pPr marL="0" indent="0">
              <a:buNone/>
            </a:pPr>
            <a:endParaRPr lang="en-US" dirty="0">
              <a:solidFill>
                <a:schemeClr val="tx1"/>
              </a:solidFill>
              <a:latin typeface="Bio Sans" panose="020B0506020202040204" pitchFamily="34" charset="0"/>
            </a:endParaRPr>
          </a:p>
        </p:txBody>
      </p:sp>
      <p:sp>
        <p:nvSpPr>
          <p:cNvPr id="4" name="Text Placeholder 3">
            <a:extLst>
              <a:ext uri="{FF2B5EF4-FFF2-40B4-BE49-F238E27FC236}">
                <a16:creationId xmlns:a16="http://schemas.microsoft.com/office/drawing/2014/main" id="{D09902A5-DEF3-71A9-F3A8-A9B710E3C4F8}"/>
              </a:ext>
            </a:extLst>
          </p:cNvPr>
          <p:cNvSpPr>
            <a:spLocks noGrp="1"/>
          </p:cNvSpPr>
          <p:nvPr>
            <p:ph type="body" sz="quarter" idx="13"/>
          </p:nvPr>
        </p:nvSpPr>
        <p:spPr/>
        <p:txBody>
          <a:bodyPr/>
          <a:lstStyle/>
          <a:p>
            <a:r>
              <a:rPr lang="en-US" dirty="0"/>
              <a:t>TACKLING STUDENT DEBT IN BANKRUPTCY</a:t>
            </a:r>
          </a:p>
        </p:txBody>
      </p:sp>
      <p:sp>
        <p:nvSpPr>
          <p:cNvPr id="5" name="Slide Number Placeholder 4">
            <a:extLst>
              <a:ext uri="{FF2B5EF4-FFF2-40B4-BE49-F238E27FC236}">
                <a16:creationId xmlns:a16="http://schemas.microsoft.com/office/drawing/2014/main" id="{4B641015-00F4-20EA-E26A-3EBC101DB28E}"/>
              </a:ext>
            </a:extLst>
          </p:cNvPr>
          <p:cNvSpPr>
            <a:spLocks noGrp="1"/>
          </p:cNvSpPr>
          <p:nvPr>
            <p:ph type="sldNum" sz="quarter" idx="12"/>
          </p:nvPr>
        </p:nvSpPr>
        <p:spPr/>
        <p:txBody>
          <a:bodyPr/>
          <a:lstStyle/>
          <a:p>
            <a:fld id="{ED73F545-69F6-C24B-A8F6-C857013384FD}" type="slidenum">
              <a:rPr lang="en-US" smtClean="0"/>
              <a:t>39</a:t>
            </a:fld>
            <a:endParaRPr lang="en-US" dirty="0"/>
          </a:p>
        </p:txBody>
      </p:sp>
    </p:spTree>
    <p:extLst>
      <p:ext uri="{BB962C8B-B14F-4D97-AF65-F5344CB8AC3E}">
        <p14:creationId xmlns:p14="http://schemas.microsoft.com/office/powerpoint/2010/main" val="262136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83AB-B778-C4B8-E342-1F36A250B0F9}"/>
              </a:ext>
            </a:extLst>
          </p:cNvPr>
          <p:cNvSpPr>
            <a:spLocks noGrp="1"/>
          </p:cNvSpPr>
          <p:nvPr>
            <p:ph type="title"/>
          </p:nvPr>
        </p:nvSpPr>
        <p:spPr/>
        <p:txBody>
          <a:bodyPr/>
          <a:lstStyle/>
          <a:p>
            <a:r>
              <a:rPr lang="en-US" dirty="0"/>
              <a:t>Student Loan Background and Facts</a:t>
            </a:r>
          </a:p>
        </p:txBody>
      </p:sp>
      <p:sp>
        <p:nvSpPr>
          <p:cNvPr id="3" name="Slide Number Placeholder 2">
            <a:extLst>
              <a:ext uri="{FF2B5EF4-FFF2-40B4-BE49-F238E27FC236}">
                <a16:creationId xmlns:a16="http://schemas.microsoft.com/office/drawing/2014/main" id="{15129D44-F5CC-260B-D2B1-F71FBE58B18B}"/>
              </a:ext>
            </a:extLst>
          </p:cNvPr>
          <p:cNvSpPr>
            <a:spLocks noGrp="1"/>
          </p:cNvSpPr>
          <p:nvPr>
            <p:ph type="sldNum" sz="quarter" idx="12"/>
          </p:nvPr>
        </p:nvSpPr>
        <p:spPr/>
        <p:txBody>
          <a:bodyPr/>
          <a:lstStyle/>
          <a:p>
            <a:fld id="{ED73F545-69F6-C24B-A8F6-C857013384FD}" type="slidenum">
              <a:rPr lang="en-US" smtClean="0"/>
              <a:t>4</a:t>
            </a:fld>
            <a:endParaRPr lang="en-US" dirty="0"/>
          </a:p>
        </p:txBody>
      </p:sp>
    </p:spTree>
    <p:extLst>
      <p:ext uri="{BB962C8B-B14F-4D97-AF65-F5344CB8AC3E}">
        <p14:creationId xmlns:p14="http://schemas.microsoft.com/office/powerpoint/2010/main" val="263966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0A2E-D60B-064D-D5F8-BF38C19C1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C79B6-BECE-1034-278E-27BDB43DFA01}"/>
              </a:ext>
            </a:extLst>
          </p:cNvPr>
          <p:cNvSpPr>
            <a:spLocks noGrp="1"/>
          </p:cNvSpPr>
          <p:nvPr>
            <p:ph type="title"/>
          </p:nvPr>
        </p:nvSpPr>
        <p:spPr/>
        <p:txBody>
          <a:bodyPr>
            <a:normAutofit/>
          </a:bodyPr>
          <a:lstStyle/>
          <a:p>
            <a:r>
              <a:rPr lang="en-US" dirty="0"/>
              <a:t>Helpful Information</a:t>
            </a:r>
          </a:p>
        </p:txBody>
      </p:sp>
      <p:sp>
        <p:nvSpPr>
          <p:cNvPr id="3" name="Content Placeholder 2">
            <a:extLst>
              <a:ext uri="{FF2B5EF4-FFF2-40B4-BE49-F238E27FC236}">
                <a16:creationId xmlns:a16="http://schemas.microsoft.com/office/drawing/2014/main" id="{B53B574D-11BD-C953-1487-A41CF9582989}"/>
              </a:ext>
            </a:extLst>
          </p:cNvPr>
          <p:cNvSpPr>
            <a:spLocks noGrp="1"/>
          </p:cNvSpPr>
          <p:nvPr>
            <p:ph idx="1"/>
          </p:nvPr>
        </p:nvSpPr>
        <p:spPr>
          <a:xfrm>
            <a:off x="365760" y="1881098"/>
            <a:ext cx="10972800" cy="4813359"/>
          </a:xfrm>
        </p:spPr>
        <p:txBody>
          <a:bodyPr/>
          <a:lstStyle/>
          <a:p>
            <a:pPr marL="800100" lvl="1" indent="-342900">
              <a:spcBef>
                <a:spcPts val="1000"/>
              </a:spcBef>
              <a:defRPr/>
            </a:pPr>
            <a:r>
              <a:rPr kumimoji="0" lang="en-US" sz="2800" i="0" u="none" strike="noStrike" kern="1200" cap="none" spc="0" normalizeH="0" baseline="0" noProof="0" dirty="0">
                <a:ln>
                  <a:noFill/>
                </a:ln>
                <a:solidFill>
                  <a:schemeClr val="tx1"/>
                </a:solidFill>
                <a:effectLst/>
                <a:uLnTx/>
                <a:uFillTx/>
                <a:latin typeface="Bio Sans" panose="020B0506020202040204" pitchFamily="34" charset="0"/>
              </a:rPr>
              <a:t>Department of Justice Discharge </a:t>
            </a:r>
            <a:r>
              <a:rPr kumimoji="0" lang="en-US" sz="2800" i="0" u="none" strike="noStrike" kern="1200" cap="none" spc="0" normalizeH="0" baseline="0" noProof="0" dirty="0">
                <a:ln>
                  <a:noFill/>
                </a:ln>
                <a:solidFill>
                  <a:schemeClr val="tx1"/>
                </a:solidFill>
                <a:effectLst/>
                <a:uLnTx/>
                <a:uFillTx/>
                <a:latin typeface="Bio Sans" panose="020B0506020202040204" pitchFamily="34" charset="0"/>
                <a:hlinkClick r:id="rId2"/>
              </a:rPr>
              <a:t>Guidance</a:t>
            </a:r>
            <a:endParaRPr kumimoji="0" lang="en-US" sz="280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spcBef>
                <a:spcPts val="1000"/>
              </a:spcBef>
              <a:defRPr/>
            </a:pPr>
            <a:r>
              <a:rPr kumimoji="0" lang="en-US" sz="2800" i="0" u="none" strike="noStrike" kern="1200" cap="none" spc="0" normalizeH="0" baseline="0" noProof="0" dirty="0">
                <a:ln>
                  <a:noFill/>
                </a:ln>
                <a:solidFill>
                  <a:schemeClr val="tx1"/>
                </a:solidFill>
                <a:effectLst/>
                <a:uLnTx/>
                <a:uFillTx/>
                <a:latin typeface="Bio Sans" panose="020B0506020202040204" pitchFamily="34" charset="0"/>
              </a:rPr>
              <a:t>Department of Justice </a:t>
            </a:r>
            <a:r>
              <a:rPr kumimoji="0" lang="en-US" sz="2800" i="0" u="none" strike="noStrike" kern="1200" cap="none" spc="0" normalizeH="0" baseline="0" noProof="0" dirty="0">
                <a:ln>
                  <a:noFill/>
                </a:ln>
                <a:solidFill>
                  <a:schemeClr val="tx1"/>
                </a:solidFill>
                <a:effectLst/>
                <a:uLnTx/>
                <a:uFillTx/>
                <a:latin typeface="Bio Sans" panose="020B0506020202040204" pitchFamily="34" charset="0"/>
                <a:hlinkClick r:id="rId3"/>
              </a:rPr>
              <a:t>Attestation form</a:t>
            </a:r>
            <a:r>
              <a:rPr kumimoji="0" lang="en-US" sz="2800" i="0" u="none" strike="noStrike" kern="1200" cap="none" spc="0" normalizeH="0" baseline="0" noProof="0" dirty="0">
                <a:ln>
                  <a:noFill/>
                </a:ln>
                <a:solidFill>
                  <a:schemeClr val="tx1"/>
                </a:solidFill>
                <a:effectLst/>
                <a:uLnTx/>
                <a:uFillTx/>
                <a:latin typeface="Bio Sans" panose="020B0506020202040204" pitchFamily="34" charset="0"/>
              </a:rPr>
              <a:t> (05-2025)</a:t>
            </a:r>
          </a:p>
          <a:p>
            <a:pPr marL="800100" lvl="1" indent="-342900">
              <a:spcBef>
                <a:spcPts val="1000"/>
              </a:spcBef>
              <a:defRPr/>
            </a:pPr>
            <a:r>
              <a:rPr kumimoji="0" lang="en-US" sz="2800" i="0" u="none" strike="noStrike" kern="1200" cap="none" spc="0" normalizeH="0" baseline="0" noProof="0" dirty="0">
                <a:ln>
                  <a:noFill/>
                </a:ln>
                <a:solidFill>
                  <a:schemeClr val="tx1"/>
                </a:solidFill>
                <a:effectLst/>
                <a:uLnTx/>
                <a:uFillTx/>
                <a:latin typeface="Bio Sans" panose="020B0506020202040204" pitchFamily="34" charset="0"/>
                <a:hlinkClick r:id="rId4"/>
              </a:rPr>
              <a:t>Model Bankruptcy Court Program </a:t>
            </a:r>
            <a:endParaRPr kumimoji="0" lang="en-US" sz="2800" i="0" u="none" strike="noStrike" kern="1200" cap="none" spc="0" normalizeH="0" baseline="0" noProof="0" dirty="0">
              <a:ln>
                <a:noFill/>
              </a:ln>
              <a:solidFill>
                <a:schemeClr val="tx1"/>
              </a:solidFill>
              <a:effectLst/>
              <a:uLnTx/>
              <a:uFillTx/>
              <a:latin typeface="Bio Sans" panose="020B0506020202040204" pitchFamily="34" charset="0"/>
            </a:endParaRPr>
          </a:p>
          <a:p>
            <a:pPr marL="800100" lvl="1" indent="-342900">
              <a:spcBef>
                <a:spcPts val="1000"/>
              </a:spcBef>
              <a:defRPr/>
            </a:pPr>
            <a:endParaRPr lang="en-US" sz="2800" dirty="0">
              <a:solidFill>
                <a:schemeClr val="tx1"/>
              </a:solidFill>
              <a:latin typeface="Bio Sans" panose="020B0506020202040204" pitchFamily="34" charset="0"/>
            </a:endParaRPr>
          </a:p>
        </p:txBody>
      </p:sp>
      <p:sp>
        <p:nvSpPr>
          <p:cNvPr id="5" name="Slide Number Placeholder 4">
            <a:extLst>
              <a:ext uri="{FF2B5EF4-FFF2-40B4-BE49-F238E27FC236}">
                <a16:creationId xmlns:a16="http://schemas.microsoft.com/office/drawing/2014/main" id="{3158DF4A-82B1-882F-019C-FE21E547651B}"/>
              </a:ext>
            </a:extLst>
          </p:cNvPr>
          <p:cNvSpPr>
            <a:spLocks noGrp="1"/>
          </p:cNvSpPr>
          <p:nvPr>
            <p:ph type="sldNum" sz="quarter" idx="12"/>
          </p:nvPr>
        </p:nvSpPr>
        <p:spPr/>
        <p:txBody>
          <a:bodyPr/>
          <a:lstStyle/>
          <a:p>
            <a:fld id="{ED73F545-69F6-C24B-A8F6-C857013384FD}" type="slidenum">
              <a:rPr lang="en-US" smtClean="0"/>
              <a:t>40</a:t>
            </a:fld>
            <a:endParaRPr lang="en-US" dirty="0"/>
          </a:p>
        </p:txBody>
      </p:sp>
    </p:spTree>
    <p:extLst>
      <p:ext uri="{BB962C8B-B14F-4D97-AF65-F5344CB8AC3E}">
        <p14:creationId xmlns:p14="http://schemas.microsoft.com/office/powerpoint/2010/main" val="2214944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8673-8D2F-70AF-672F-494E555AAF96}"/>
              </a:ext>
            </a:extLst>
          </p:cNvPr>
          <p:cNvSpPr>
            <a:spLocks noGrp="1"/>
          </p:cNvSpPr>
          <p:nvPr>
            <p:ph type="title"/>
          </p:nvPr>
        </p:nvSpPr>
        <p:spPr/>
        <p:txBody>
          <a:bodyPr/>
          <a:lstStyle/>
          <a:p>
            <a:r>
              <a:rPr lang="en-US" dirty="0"/>
              <a:t>Questions?</a:t>
            </a:r>
            <a:br>
              <a:rPr lang="en-US" dirty="0"/>
            </a:br>
            <a:endParaRPr lang="en-US" dirty="0"/>
          </a:p>
        </p:txBody>
      </p:sp>
      <p:sp>
        <p:nvSpPr>
          <p:cNvPr id="3" name="Slide Number Placeholder 2">
            <a:extLst>
              <a:ext uri="{FF2B5EF4-FFF2-40B4-BE49-F238E27FC236}">
                <a16:creationId xmlns:a16="http://schemas.microsoft.com/office/drawing/2014/main" id="{15D92A4A-C72A-3FA1-9D81-8A49A7EEC679}"/>
              </a:ext>
            </a:extLst>
          </p:cNvPr>
          <p:cNvSpPr>
            <a:spLocks noGrp="1"/>
          </p:cNvSpPr>
          <p:nvPr>
            <p:ph type="sldNum" sz="quarter" idx="12"/>
          </p:nvPr>
        </p:nvSpPr>
        <p:spPr/>
        <p:txBody>
          <a:bodyPr/>
          <a:lstStyle/>
          <a:p>
            <a:fld id="{ED73F545-69F6-C24B-A8F6-C857013384FD}" type="slidenum">
              <a:rPr lang="en-US" smtClean="0"/>
              <a:t>41</a:t>
            </a:fld>
            <a:endParaRPr lang="en-US" dirty="0"/>
          </a:p>
        </p:txBody>
      </p:sp>
    </p:spTree>
    <p:extLst>
      <p:ext uri="{BB962C8B-B14F-4D97-AF65-F5344CB8AC3E}">
        <p14:creationId xmlns:p14="http://schemas.microsoft.com/office/powerpoint/2010/main" val="19087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38EBC7-32E5-840B-048C-7BCC9A2695AD}"/>
              </a:ext>
            </a:extLst>
          </p:cNvPr>
          <p:cNvSpPr>
            <a:spLocks noGrp="1"/>
          </p:cNvSpPr>
          <p:nvPr>
            <p:ph type="sldNum" sz="quarter" idx="12"/>
          </p:nvPr>
        </p:nvSpPr>
        <p:spPr/>
        <p:txBody>
          <a:bodyPr/>
          <a:lstStyle/>
          <a:p>
            <a:fld id="{ED73F545-69F6-C24B-A8F6-C857013384FD}" type="slidenum">
              <a:rPr lang="en-US" smtClean="0"/>
              <a:t>42</a:t>
            </a:fld>
            <a:endParaRPr lang="en-US" dirty="0"/>
          </a:p>
        </p:txBody>
      </p:sp>
    </p:spTree>
    <p:extLst>
      <p:ext uri="{BB962C8B-B14F-4D97-AF65-F5344CB8AC3E}">
        <p14:creationId xmlns:p14="http://schemas.microsoft.com/office/powerpoint/2010/main" val="246560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B10-7289-2DA2-A4B2-3A1CF4102E9E}"/>
              </a:ext>
            </a:extLst>
          </p:cNvPr>
          <p:cNvSpPr>
            <a:spLocks noGrp="1"/>
          </p:cNvSpPr>
          <p:nvPr>
            <p:ph type="title"/>
          </p:nvPr>
        </p:nvSpPr>
        <p:spPr/>
        <p:txBody>
          <a:bodyPr/>
          <a:lstStyle/>
          <a:p>
            <a:r>
              <a:rPr lang="en-US" dirty="0"/>
              <a:t>Source Appendix</a:t>
            </a:r>
            <a:br>
              <a:rPr lang="en-US" dirty="0"/>
            </a:br>
            <a:endParaRPr lang="en-US" dirty="0"/>
          </a:p>
        </p:txBody>
      </p:sp>
      <p:sp>
        <p:nvSpPr>
          <p:cNvPr id="3" name="Content Placeholder 2">
            <a:extLst>
              <a:ext uri="{FF2B5EF4-FFF2-40B4-BE49-F238E27FC236}">
                <a16:creationId xmlns:a16="http://schemas.microsoft.com/office/drawing/2014/main" id="{8991B885-3151-8534-D4E2-C0D847D6DF4D}"/>
              </a:ext>
            </a:extLst>
          </p:cNvPr>
          <p:cNvSpPr>
            <a:spLocks noGrp="1"/>
          </p:cNvSpPr>
          <p:nvPr>
            <p:ph idx="1"/>
          </p:nvPr>
        </p:nvSpPr>
        <p:spPr>
          <a:xfrm>
            <a:off x="365760" y="1346082"/>
            <a:ext cx="10972800" cy="4434840"/>
          </a:xfrm>
        </p:spPr>
        <p:txBody>
          <a:bodyPr/>
          <a:lstStyle/>
          <a:p>
            <a:pPr marR="0" lvl="0" algn="l" defTabSz="914400" rtl="0" eaLnBrk="1" fontAlgn="auto" latinLnBrk="0" hangingPunct="1">
              <a:lnSpc>
                <a:spcPct val="150000"/>
              </a:lnSpc>
              <a:spcBef>
                <a:spcPts val="0"/>
              </a:spcBef>
              <a:spcAft>
                <a:spcPts val="0"/>
              </a:spcAft>
              <a:buClr>
                <a:srgbClr val="FD7251"/>
              </a:buClr>
              <a:buSzTx/>
              <a:tabLst/>
              <a:defRPr/>
            </a:pPr>
            <a:r>
              <a:rPr kumimoji="0" lang="en-US" sz="1600" b="0" i="0" u="none" strike="noStrike" kern="1200" cap="none" spc="0" normalizeH="0" baseline="30000" noProof="0" dirty="0">
                <a:ln>
                  <a:noFill/>
                </a:ln>
                <a:solidFill>
                  <a:srgbClr val="FBFBFC"/>
                </a:solidFill>
                <a:effectLst/>
                <a:uLnTx/>
                <a:uFillTx/>
                <a:ea typeface="+mn-ea"/>
                <a:cs typeface="+mn-cs"/>
              </a:rPr>
              <a:t>1 </a:t>
            </a:r>
            <a:r>
              <a:rPr kumimoji="0" lang="en-US" sz="1600" b="0" i="0" u="none" strike="noStrike" kern="1200" cap="none" spc="0" normalizeH="0" baseline="0" noProof="0" dirty="0">
                <a:ln>
                  <a:noFill/>
                </a:ln>
                <a:solidFill>
                  <a:srgbClr val="FBFBFC"/>
                </a:solidFill>
                <a:effectLst/>
                <a:uLnTx/>
                <a:uFillTx/>
                <a:ea typeface="+mn-ea"/>
                <a:cs typeface="+mn-cs"/>
                <a:hlinkClick r:id="rId2"/>
              </a:rPr>
              <a:t>https://educationdata.org/student-loan-debt-statistics</a:t>
            </a: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r>
              <a:rPr kumimoji="0" lang="en-US" sz="1600" b="0" i="0" u="none" strike="noStrike" kern="1200" cap="none" spc="0" normalizeH="0" baseline="30000" noProof="0" dirty="0">
                <a:ln>
                  <a:noFill/>
                </a:ln>
                <a:solidFill>
                  <a:srgbClr val="FBFBFC"/>
                </a:solidFill>
                <a:effectLst/>
                <a:uLnTx/>
                <a:uFillTx/>
                <a:ea typeface="+mn-ea"/>
                <a:cs typeface="+mn-cs"/>
              </a:rPr>
              <a:t>2 </a:t>
            </a:r>
            <a:r>
              <a:rPr kumimoji="0" lang="en-US" sz="1600" b="0" i="0" u="none" strike="noStrike" kern="1200" cap="none" spc="0" normalizeH="0" baseline="0" noProof="0" dirty="0">
                <a:ln>
                  <a:noFill/>
                </a:ln>
                <a:solidFill>
                  <a:srgbClr val="FBFBFC"/>
                </a:solidFill>
                <a:effectLst/>
                <a:uLnTx/>
                <a:uFillTx/>
                <a:ea typeface="+mn-ea"/>
                <a:cs typeface="+mn-cs"/>
                <a:hlinkClick r:id="rId2"/>
              </a:rPr>
              <a:t>https://educationdata.org/student-loan-debt-statistics</a:t>
            </a: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r>
              <a:rPr kumimoji="0" lang="en-US" sz="1600" b="0" i="0" u="none" strike="noStrike" kern="1200" cap="none" spc="0" normalizeH="0" baseline="30000" noProof="0" dirty="0">
                <a:ln>
                  <a:noFill/>
                </a:ln>
                <a:solidFill>
                  <a:srgbClr val="FBFBFC"/>
                </a:solidFill>
                <a:effectLst/>
                <a:uLnTx/>
                <a:uFillTx/>
                <a:ea typeface="+mn-ea"/>
                <a:cs typeface="+mn-cs"/>
              </a:rPr>
              <a:t>3 </a:t>
            </a:r>
            <a:r>
              <a:rPr kumimoji="0" lang="en-US" sz="1600" b="0" i="0" u="none" strike="noStrike" kern="1200" cap="none" spc="0" normalizeH="0" baseline="0" noProof="0" dirty="0">
                <a:ln>
                  <a:noFill/>
                </a:ln>
                <a:solidFill>
                  <a:srgbClr val="FBFBFC"/>
                </a:solidFill>
                <a:effectLst/>
                <a:uLnTx/>
                <a:uFillTx/>
                <a:ea typeface="+mn-ea"/>
                <a:cs typeface="+mn-cs"/>
                <a:hlinkClick r:id="rId3"/>
              </a:rPr>
              <a:t>https://www.fool.com/research/student-loan-debt-statistics/#:~:text=Total%20student%20loan%20debt:%20$1.78,of%20all%20student%20loan%20debt</a:t>
            </a: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r>
              <a:rPr kumimoji="0" lang="en-US" sz="1600" b="0" i="0" u="none" strike="noStrike" kern="1200" cap="none" spc="0" normalizeH="0" baseline="30000" noProof="0" dirty="0">
                <a:ln>
                  <a:noFill/>
                </a:ln>
                <a:solidFill>
                  <a:srgbClr val="FBFBFC"/>
                </a:solidFill>
                <a:effectLst/>
                <a:uLnTx/>
                <a:uFillTx/>
                <a:ea typeface="+mn-ea"/>
                <a:cs typeface="+mn-cs"/>
              </a:rPr>
              <a:t>4 </a:t>
            </a:r>
            <a:r>
              <a:rPr kumimoji="0" lang="en-US" sz="1600" b="0" i="0" u="none" strike="noStrike" kern="1200" cap="none" spc="0" normalizeH="0" baseline="0" noProof="0" dirty="0">
                <a:ln>
                  <a:noFill/>
                </a:ln>
                <a:solidFill>
                  <a:srgbClr val="FBFBFC"/>
                </a:solidFill>
                <a:effectLst/>
                <a:uLnTx/>
                <a:uFillTx/>
                <a:ea typeface="+mn-ea"/>
                <a:cs typeface="+mn-cs"/>
                <a:hlinkClick r:id="rId4"/>
              </a:rPr>
              <a:t>https://www.ed.gov/about/news/press-release/us-department-of-education-begin-federal-student-loan-collections-other-actions-help-borrowers-get-back-repayment</a:t>
            </a: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r>
              <a:rPr kumimoji="0" lang="en-US" sz="1600" b="0" i="0" u="none" strike="noStrike" kern="1200" cap="none" spc="0" normalizeH="0" baseline="30000" noProof="0" dirty="0">
                <a:ln>
                  <a:noFill/>
                </a:ln>
                <a:solidFill>
                  <a:srgbClr val="FBFBFC"/>
                </a:solidFill>
                <a:effectLst/>
                <a:uLnTx/>
                <a:uFillTx/>
                <a:ea typeface="+mn-ea"/>
                <a:cs typeface="+mn-cs"/>
              </a:rPr>
              <a:t>5 </a:t>
            </a:r>
            <a:r>
              <a:rPr kumimoji="0" lang="en-US" sz="1600" b="0" i="0" u="none" strike="noStrike" kern="1200" cap="none" spc="0" normalizeH="0" baseline="0" noProof="0" dirty="0">
                <a:ln>
                  <a:noFill/>
                </a:ln>
                <a:solidFill>
                  <a:srgbClr val="FBFBFC"/>
                </a:solidFill>
                <a:effectLst/>
                <a:uLnTx/>
                <a:uFillTx/>
                <a:ea typeface="+mn-ea"/>
                <a:cs typeface="+mn-cs"/>
                <a:hlinkClick r:id="rId5"/>
              </a:rPr>
              <a:t>https://www.bestcolleges.com/research/average-student-loan-debt/</a:t>
            </a: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endParaRPr kumimoji="0" lang="en-US" sz="1600" b="0" i="0" u="none" strike="noStrike" kern="1200" cap="none" spc="0" normalizeH="0" baseline="0" noProof="0" dirty="0">
              <a:ln>
                <a:noFill/>
              </a:ln>
              <a:solidFill>
                <a:srgbClr val="FBFBFC"/>
              </a:solidFill>
              <a:effectLst/>
              <a:uLnTx/>
              <a:uFillTx/>
              <a:ea typeface="+mn-ea"/>
              <a:cs typeface="+mn-cs"/>
            </a:endParaRPr>
          </a:p>
          <a:p>
            <a:pPr marR="0" lvl="0" algn="l" defTabSz="914400" rtl="0" eaLnBrk="1" fontAlgn="auto" latinLnBrk="0" hangingPunct="1">
              <a:lnSpc>
                <a:spcPct val="150000"/>
              </a:lnSpc>
              <a:spcBef>
                <a:spcPts val="0"/>
              </a:spcBef>
              <a:spcAft>
                <a:spcPts val="0"/>
              </a:spcAft>
              <a:buClr>
                <a:srgbClr val="FD7251"/>
              </a:buClr>
              <a:buSzTx/>
              <a:tabLst/>
              <a:defRPr/>
            </a:pPr>
            <a:r>
              <a:rPr kumimoji="0" lang="en-US" sz="1600" b="0" i="0" u="none" strike="noStrike" kern="1200" cap="none" spc="0" normalizeH="0" baseline="30000" noProof="0" dirty="0">
                <a:ln>
                  <a:noFill/>
                </a:ln>
                <a:solidFill>
                  <a:srgbClr val="FBFBFC"/>
                </a:solidFill>
                <a:effectLst/>
                <a:uLnTx/>
                <a:uFillTx/>
                <a:ea typeface="+mn-ea"/>
                <a:cs typeface="+mn-cs"/>
              </a:rPr>
              <a:t>6 </a:t>
            </a:r>
            <a:r>
              <a:rPr kumimoji="0" lang="en-US" sz="1600" b="0" i="0" u="none" strike="noStrike" kern="1200" cap="none" spc="0" normalizeH="0" baseline="0" noProof="0" dirty="0">
                <a:ln>
                  <a:noFill/>
                </a:ln>
                <a:solidFill>
                  <a:srgbClr val="FBFBFC"/>
                </a:solidFill>
                <a:effectLst/>
                <a:uLnTx/>
                <a:uFillTx/>
                <a:ea typeface="+mn-ea"/>
                <a:cs typeface="+mn-cs"/>
                <a:hlinkClick r:id="rId4"/>
              </a:rPr>
              <a:t>https://www.ed.gov/about/news/press-release/us-department-of-education-begin-federal-student-loan-collections-other-actions-help-borrowers-get-back-repayment</a:t>
            </a:r>
            <a:endParaRPr kumimoji="0" lang="en-US" sz="1600" b="0" i="0" u="none" strike="noStrike" kern="1200" cap="none" spc="0" normalizeH="0" baseline="0" noProof="0" dirty="0">
              <a:ln>
                <a:noFill/>
              </a:ln>
              <a:solidFill>
                <a:srgbClr val="FBFBFC"/>
              </a:solidFill>
              <a:effectLst/>
              <a:uLnTx/>
              <a:uFillTx/>
              <a:ea typeface="+mn-ea"/>
              <a:cs typeface="+mn-cs"/>
            </a:endParaRPr>
          </a:p>
          <a:p>
            <a:endParaRPr lang="en-US" dirty="0"/>
          </a:p>
        </p:txBody>
      </p:sp>
      <p:sp>
        <p:nvSpPr>
          <p:cNvPr id="4" name="Slide Number Placeholder 3">
            <a:extLst>
              <a:ext uri="{FF2B5EF4-FFF2-40B4-BE49-F238E27FC236}">
                <a16:creationId xmlns:a16="http://schemas.microsoft.com/office/drawing/2014/main" id="{E76DFCD9-DB9B-0848-09BC-910AEADFE0F6}"/>
              </a:ext>
            </a:extLst>
          </p:cNvPr>
          <p:cNvSpPr>
            <a:spLocks noGrp="1"/>
          </p:cNvSpPr>
          <p:nvPr>
            <p:ph type="sldNum" sz="quarter" idx="12"/>
          </p:nvPr>
        </p:nvSpPr>
        <p:spPr/>
        <p:txBody>
          <a:bodyPr/>
          <a:lstStyle/>
          <a:p>
            <a:fld id="{ED73F545-69F6-C24B-A8F6-C857013384FD}" type="slidenum">
              <a:rPr lang="en-US" smtClean="0"/>
              <a:t>43</a:t>
            </a:fld>
            <a:endParaRPr lang="en-US" dirty="0"/>
          </a:p>
        </p:txBody>
      </p:sp>
    </p:spTree>
    <p:extLst>
      <p:ext uri="{BB962C8B-B14F-4D97-AF65-F5344CB8AC3E}">
        <p14:creationId xmlns:p14="http://schemas.microsoft.com/office/powerpoint/2010/main" val="161724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C9DEAC-0B29-D47A-9DB7-8A328D87E891}"/>
              </a:ext>
            </a:extLst>
          </p:cNvPr>
          <p:cNvPicPr>
            <a:picLocks noGrp="1" noChangeAspect="1"/>
          </p:cNvPicPr>
          <p:nvPr>
            <p:ph type="pic" idx="1"/>
          </p:nvPr>
        </p:nvPicPr>
        <p:blipFill>
          <a:blip r:embed="rId2"/>
          <a:srcRect t="2285" b="2285"/>
          <a:stretch>
            <a:fillRect/>
          </a:stretch>
        </p:blipFill>
        <p:spPr>
          <a:prstGeom prst="rect">
            <a:avLst/>
          </a:prstGeom>
        </p:spPr>
      </p:pic>
      <p:sp>
        <p:nvSpPr>
          <p:cNvPr id="4" name="Content Placeholder 3">
            <a:extLst>
              <a:ext uri="{FF2B5EF4-FFF2-40B4-BE49-F238E27FC236}">
                <a16:creationId xmlns:a16="http://schemas.microsoft.com/office/drawing/2014/main" id="{2CA77E7C-0EE5-FCFC-FFA4-3B742C1BA314}"/>
              </a:ext>
            </a:extLst>
          </p:cNvPr>
          <p:cNvSpPr>
            <a:spLocks noGrp="1"/>
          </p:cNvSpPr>
          <p:nvPr>
            <p:ph sz="quarter" idx="14"/>
          </p:nvPr>
        </p:nvSpPr>
        <p:spPr/>
        <p:txBody>
          <a:bodyPr/>
          <a:lstStyle/>
          <a:p>
            <a:r>
              <a:rPr lang="en-US" dirty="0"/>
              <a:t>$1.8 trillion as of Q1 2025…and growing!</a:t>
            </a:r>
          </a:p>
          <a:p>
            <a:endParaRPr lang="en-US" dirty="0"/>
          </a:p>
        </p:txBody>
      </p:sp>
      <p:sp>
        <p:nvSpPr>
          <p:cNvPr id="5" name="Text Placeholder 4">
            <a:extLst>
              <a:ext uri="{FF2B5EF4-FFF2-40B4-BE49-F238E27FC236}">
                <a16:creationId xmlns:a16="http://schemas.microsoft.com/office/drawing/2014/main" id="{5501279B-C49F-D9B9-B7BC-B75C35AC0E03}"/>
              </a:ext>
            </a:extLst>
          </p:cNvPr>
          <p:cNvSpPr>
            <a:spLocks noGrp="1"/>
          </p:cNvSpPr>
          <p:nvPr>
            <p:ph type="body" sz="quarter" idx="13"/>
          </p:nvPr>
        </p:nvSpPr>
        <p:spPr/>
        <p:txBody>
          <a:bodyPr/>
          <a:lstStyle/>
          <a:p>
            <a:r>
              <a:rPr lang="en-US" dirty="0"/>
              <a:t>STUDENT LOAN BACKGROUND AND FACTS</a:t>
            </a:r>
          </a:p>
        </p:txBody>
      </p:sp>
      <p:sp>
        <p:nvSpPr>
          <p:cNvPr id="2" name="Slide Number Placeholder 1">
            <a:extLst>
              <a:ext uri="{FF2B5EF4-FFF2-40B4-BE49-F238E27FC236}">
                <a16:creationId xmlns:a16="http://schemas.microsoft.com/office/drawing/2014/main" id="{25FAEE10-ED04-C9E3-ADCA-E6F957D3125E}"/>
              </a:ext>
            </a:extLst>
          </p:cNvPr>
          <p:cNvSpPr>
            <a:spLocks noGrp="1"/>
          </p:cNvSpPr>
          <p:nvPr>
            <p:ph type="sldNum" sz="quarter" idx="12"/>
          </p:nvPr>
        </p:nvSpPr>
        <p:spPr/>
        <p:txBody>
          <a:bodyPr/>
          <a:lstStyle/>
          <a:p>
            <a:fld id="{ED73F545-69F6-C24B-A8F6-C857013384FD}" type="slidenum">
              <a:rPr lang="en-US" smtClean="0"/>
              <a:t>5</a:t>
            </a:fld>
            <a:endParaRPr lang="en-US" dirty="0"/>
          </a:p>
        </p:txBody>
      </p:sp>
    </p:spTree>
    <p:extLst>
      <p:ext uri="{BB962C8B-B14F-4D97-AF65-F5344CB8AC3E}">
        <p14:creationId xmlns:p14="http://schemas.microsoft.com/office/powerpoint/2010/main" val="115517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630F8-5274-4F14-434B-FCB1906C5CE0}"/>
              </a:ext>
            </a:extLst>
          </p:cNvPr>
          <p:cNvSpPr>
            <a:spLocks noGrp="1"/>
          </p:cNvSpPr>
          <p:nvPr>
            <p:ph idx="1"/>
          </p:nvPr>
        </p:nvSpPr>
        <p:spPr>
          <a:xfrm>
            <a:off x="365760" y="1643062"/>
            <a:ext cx="10972800" cy="4712017"/>
          </a:xfrm>
        </p:spPr>
        <p:txBody>
          <a:bodyPr/>
          <a:lstStyle/>
          <a:p>
            <a:r>
              <a:rPr lang="en-US" sz="2400" dirty="0">
                <a:solidFill>
                  <a:srgbClr val="FFFFFF"/>
                </a:solidFill>
              </a:rPr>
              <a:t>93% 		</a:t>
            </a:r>
            <a:r>
              <a:rPr lang="en-US" sz="2000" dirty="0">
                <a:solidFill>
                  <a:srgbClr val="FFFFFF"/>
                </a:solidFill>
              </a:rPr>
              <a:t>Federal student loan debt</a:t>
            </a:r>
            <a:r>
              <a:rPr lang="en-US" sz="2000" baseline="30000" dirty="0">
                <a:solidFill>
                  <a:srgbClr val="FFFFFF"/>
                </a:solidFill>
              </a:rPr>
              <a:t>1</a:t>
            </a:r>
          </a:p>
          <a:p>
            <a:pPr marL="0" indent="0">
              <a:buNone/>
            </a:pPr>
            <a:endParaRPr kumimoji="0" lang="en-US" sz="2400" b="0" i="0" u="none" strike="noStrike" kern="1200" cap="none" spc="0" normalizeH="0" baseline="0" noProof="0" dirty="0">
              <a:ln>
                <a:noFill/>
              </a:ln>
              <a:solidFill>
                <a:srgbClr val="FFFFFF"/>
              </a:solidFill>
              <a:effectLst/>
              <a:uLnTx/>
              <a:uFillTx/>
              <a:ea typeface="+mn-ea"/>
              <a:cs typeface="+mn-cs"/>
            </a:endParaRPr>
          </a:p>
          <a:p>
            <a:r>
              <a:rPr kumimoji="0" lang="en-US" sz="2400" b="0" i="0" u="none" strike="noStrike" kern="1200" cap="none" spc="0" normalizeH="0" baseline="0" noProof="0">
                <a:ln>
                  <a:noFill/>
                </a:ln>
                <a:solidFill>
                  <a:srgbClr val="FFFFFF"/>
                </a:solidFill>
                <a:effectLst/>
                <a:uLnTx/>
                <a:uFillTx/>
                <a:ea typeface="+mn-ea"/>
                <a:cs typeface="+mn-cs"/>
              </a:rPr>
              <a:t>43+M             </a:t>
            </a:r>
            <a:r>
              <a:rPr kumimoji="0" lang="en-US" sz="2000" b="0" i="0" u="none" strike="noStrike" kern="1200" cap="none" spc="0" normalizeH="0" baseline="0" noProof="0" dirty="0">
                <a:ln>
                  <a:noFill/>
                </a:ln>
                <a:solidFill>
                  <a:srgbClr val="FFFFFF"/>
                </a:solidFill>
                <a:effectLst/>
                <a:uLnTx/>
                <a:uFillTx/>
                <a:ea typeface="+mn-ea"/>
                <a:cs typeface="+mn-cs"/>
              </a:rPr>
              <a:t>Borrowers have federal student loan debt</a:t>
            </a:r>
            <a:r>
              <a:rPr kumimoji="0" lang="en-US" sz="2000" b="0" i="0" u="none" strike="noStrike" kern="1200" cap="none" spc="0" normalizeH="0" baseline="30000" noProof="0" dirty="0">
                <a:ln>
                  <a:noFill/>
                </a:ln>
                <a:solidFill>
                  <a:srgbClr val="FFFFFF"/>
                </a:solidFill>
                <a:effectLst/>
                <a:uLnTx/>
                <a:uFillTx/>
                <a:ea typeface="+mn-ea"/>
                <a:cs typeface="+mn-cs"/>
              </a:rPr>
              <a:t>2</a:t>
            </a:r>
            <a:endParaRPr kumimoji="0" lang="en-US" sz="2400" b="0" i="0" u="none" strike="noStrike" kern="1200" cap="none" spc="0" normalizeH="0" baseline="30000" noProof="0" dirty="0">
              <a:ln>
                <a:noFill/>
              </a:ln>
              <a:solidFill>
                <a:srgbClr val="FFFFFF"/>
              </a:solidFill>
              <a:effectLst/>
              <a:uLnTx/>
              <a:uFillTx/>
              <a:ea typeface="+mn-ea"/>
              <a:cs typeface="+mn-cs"/>
            </a:endParaRPr>
          </a:p>
          <a:p>
            <a:pPr marL="0" indent="0">
              <a:buNone/>
            </a:pPr>
            <a:endParaRPr kumimoji="0" lang="en-US" sz="2400" b="0" i="0" u="none" strike="noStrike" kern="1200" cap="none" spc="0" normalizeH="0" baseline="0" noProof="0" dirty="0">
              <a:ln>
                <a:noFill/>
              </a:ln>
              <a:solidFill>
                <a:srgbClr val="FFFFFF"/>
              </a:solidFill>
              <a:effectLst/>
              <a:uLnTx/>
              <a:uFillTx/>
              <a:ea typeface="+mn-ea"/>
              <a:cs typeface="+mn-cs"/>
            </a:endParaRPr>
          </a:p>
          <a:p>
            <a:r>
              <a:rPr lang="en-US" sz="2400" dirty="0">
                <a:solidFill>
                  <a:srgbClr val="FFFFFF"/>
                </a:solidFill>
              </a:rPr>
              <a:t>$39,075 	</a:t>
            </a:r>
            <a:r>
              <a:rPr lang="en-US" sz="2000" dirty="0">
                <a:solidFill>
                  <a:srgbClr val="FFFFFF"/>
                </a:solidFill>
              </a:rPr>
              <a:t>Average student loan debt held as of Q1 2025</a:t>
            </a:r>
            <a:r>
              <a:rPr lang="en-US" sz="2000" baseline="30000" dirty="0">
                <a:solidFill>
                  <a:srgbClr val="FFFFFF"/>
                </a:solidFill>
              </a:rPr>
              <a:t>3</a:t>
            </a:r>
            <a:endParaRPr lang="en-US" sz="2400" baseline="30000" dirty="0">
              <a:solidFill>
                <a:srgbClr val="FFFFFF"/>
              </a:solidFill>
            </a:endParaRPr>
          </a:p>
          <a:p>
            <a:pPr marL="0" indent="0">
              <a:buNone/>
            </a:pPr>
            <a:endParaRPr lang="en-US" sz="2400" dirty="0">
              <a:solidFill>
                <a:srgbClr val="FFFFFF"/>
              </a:solidFill>
            </a:endParaRPr>
          </a:p>
          <a:p>
            <a:r>
              <a:rPr kumimoji="0" lang="en-US" sz="2400" b="0" i="0" u="none" strike="noStrike" kern="1200" cap="none" spc="0" normalizeH="0" baseline="0" noProof="0" dirty="0">
                <a:ln>
                  <a:noFill/>
                </a:ln>
                <a:solidFill>
                  <a:srgbClr val="FFFFFF"/>
                </a:solidFill>
                <a:effectLst/>
                <a:uLnTx/>
                <a:uFillTx/>
                <a:ea typeface="+mn-ea"/>
                <a:cs typeface="+mn-cs"/>
              </a:rPr>
              <a:t>9.3M 	</a:t>
            </a:r>
            <a:r>
              <a:rPr kumimoji="0" lang="en-US" sz="2000" b="0" i="0" u="none" strike="noStrike" kern="1200" cap="none" spc="0" normalizeH="0" baseline="0" noProof="0" dirty="0">
                <a:ln>
                  <a:noFill/>
                </a:ln>
                <a:solidFill>
                  <a:srgbClr val="FFFFFF"/>
                </a:solidFill>
                <a:effectLst/>
                <a:uLnTx/>
                <a:uFillTx/>
                <a:ea typeface="+mn-ea"/>
                <a:cs typeface="+mn-cs"/>
              </a:rPr>
              <a:t>Borrowers are in default or seriously delinquent</a:t>
            </a:r>
            <a:r>
              <a:rPr kumimoji="0" lang="en-US" sz="2000" b="0" i="0" u="none" strike="noStrike" kern="1200" cap="none" spc="0" normalizeH="0" baseline="30000" noProof="0" dirty="0">
                <a:ln>
                  <a:noFill/>
                </a:ln>
                <a:solidFill>
                  <a:srgbClr val="FFFFFF"/>
                </a:solidFill>
                <a:effectLst/>
                <a:uLnTx/>
                <a:uFillTx/>
                <a:ea typeface="+mn-ea"/>
                <a:cs typeface="+mn-cs"/>
              </a:rPr>
              <a:t>4</a:t>
            </a:r>
            <a:endParaRPr kumimoji="0" lang="en-US" sz="2400" b="0" i="0" u="none" strike="noStrike" kern="1200" cap="none" spc="0" normalizeH="0" baseline="0" noProof="0" dirty="0">
              <a:ln>
                <a:noFill/>
              </a:ln>
              <a:solidFill>
                <a:srgbClr val="FFFFFF"/>
              </a:solidFill>
              <a:effectLst/>
              <a:uLnTx/>
              <a:uFillTx/>
              <a:ea typeface="+mn-ea"/>
              <a:cs typeface="+mn-cs"/>
            </a:endParaRPr>
          </a:p>
          <a:p>
            <a:endParaRPr lang="en-US" dirty="0"/>
          </a:p>
        </p:txBody>
      </p:sp>
      <p:sp>
        <p:nvSpPr>
          <p:cNvPr id="4" name="Text Placeholder 3">
            <a:extLst>
              <a:ext uri="{FF2B5EF4-FFF2-40B4-BE49-F238E27FC236}">
                <a16:creationId xmlns:a16="http://schemas.microsoft.com/office/drawing/2014/main" id="{FDADDBA8-5B06-6841-7C43-440F77432E6B}"/>
              </a:ext>
            </a:extLst>
          </p:cNvPr>
          <p:cNvSpPr>
            <a:spLocks noGrp="1"/>
          </p:cNvSpPr>
          <p:nvPr>
            <p:ph type="body" sz="quarter" idx="13"/>
          </p:nvPr>
        </p:nvSpPr>
        <p:spPr>
          <a:xfrm>
            <a:off x="365760" y="326618"/>
            <a:ext cx="10972800" cy="215444"/>
          </a:xfrm>
        </p:spPr>
        <p:txBody>
          <a:bodyPr/>
          <a:lstStyle/>
          <a:p>
            <a:r>
              <a:rPr lang="en-US" dirty="0"/>
              <a:t>STUDENT LOAN BACKGROUND AND FACTS</a:t>
            </a:r>
          </a:p>
        </p:txBody>
      </p:sp>
      <p:sp>
        <p:nvSpPr>
          <p:cNvPr id="5" name="TextBox 4">
            <a:extLst>
              <a:ext uri="{FF2B5EF4-FFF2-40B4-BE49-F238E27FC236}">
                <a16:creationId xmlns:a16="http://schemas.microsoft.com/office/drawing/2014/main" id="{BAF281AE-4DA8-0436-46C0-2AC295A87D44}"/>
              </a:ext>
            </a:extLst>
          </p:cNvPr>
          <p:cNvSpPr txBox="1"/>
          <p:nvPr/>
        </p:nvSpPr>
        <p:spPr>
          <a:xfrm>
            <a:off x="534046" y="6274000"/>
            <a:ext cx="4210623" cy="169277"/>
          </a:xfrm>
          <a:prstGeom prst="rect">
            <a:avLst/>
          </a:prstGeom>
          <a:noFill/>
        </p:spPr>
        <p:txBody>
          <a:bodyPr wrap="square" lIns="0" tIns="0" rIns="0" bIns="0"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Bio Sans ExtraLight" panose="020B0306020202040204" charset="0"/>
                <a:ea typeface="+mn-ea"/>
                <a:cs typeface="+mn-cs"/>
              </a:rPr>
              <a:t>*See appendix for sources</a:t>
            </a:r>
          </a:p>
        </p:txBody>
      </p:sp>
      <p:grpSp>
        <p:nvGrpSpPr>
          <p:cNvPr id="6" name="Group 5">
            <a:extLst>
              <a:ext uri="{FF2B5EF4-FFF2-40B4-BE49-F238E27FC236}">
                <a16:creationId xmlns:a16="http://schemas.microsoft.com/office/drawing/2014/main" id="{33F67AD5-B10F-3E69-6117-BC747439EE53}"/>
              </a:ext>
            </a:extLst>
          </p:cNvPr>
          <p:cNvGrpSpPr/>
          <p:nvPr/>
        </p:nvGrpSpPr>
        <p:grpSpPr>
          <a:xfrm>
            <a:off x="8051006" y="2206181"/>
            <a:ext cx="3936207" cy="2445637"/>
            <a:chOff x="6468412" y="2463638"/>
            <a:chExt cx="5152266" cy="2108359"/>
          </a:xfrm>
        </p:grpSpPr>
        <p:sp>
          <p:nvSpPr>
            <p:cNvPr id="7" name="Rectangle 6">
              <a:extLst>
                <a:ext uri="{FF2B5EF4-FFF2-40B4-BE49-F238E27FC236}">
                  <a16:creationId xmlns:a16="http://schemas.microsoft.com/office/drawing/2014/main" id="{293628AA-4911-4F39-AFF1-27CC2BA9834A}"/>
                </a:ext>
              </a:extLst>
            </p:cNvPr>
            <p:cNvSpPr/>
            <p:nvPr/>
          </p:nvSpPr>
          <p:spPr>
            <a:xfrm>
              <a:off x="6605123" y="3121404"/>
              <a:ext cx="780983" cy="769441"/>
            </a:xfrm>
            <a:prstGeom prst="rect">
              <a:avLst/>
            </a:prstGeom>
          </p:spPr>
          <p:txBody>
            <a:bodyPr wrap="non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Bio Sans ExtraLight" panose="020B0306020202040204" charset="0"/>
                  <a:ea typeface="+mn-ea"/>
                  <a:cs typeface="+mn-cs"/>
                </a:rPr>
                <a:t>3X</a:t>
              </a:r>
            </a:p>
          </p:txBody>
        </p:sp>
        <p:sp>
          <p:nvSpPr>
            <p:cNvPr id="8" name="TextBox 7">
              <a:extLst>
                <a:ext uri="{FF2B5EF4-FFF2-40B4-BE49-F238E27FC236}">
                  <a16:creationId xmlns:a16="http://schemas.microsoft.com/office/drawing/2014/main" id="{674C9C23-0A0A-2456-C75D-5DD6C333BDBE}"/>
                </a:ext>
              </a:extLst>
            </p:cNvPr>
            <p:cNvSpPr txBox="1"/>
            <p:nvPr/>
          </p:nvSpPr>
          <p:spPr>
            <a:xfrm>
              <a:off x="7908008" y="3056152"/>
              <a:ext cx="3190768" cy="1061324"/>
            </a:xfrm>
            <a:prstGeom prst="rect">
              <a:avLst/>
            </a:prstGeom>
            <a:noFill/>
          </p:spPr>
          <p:txBody>
            <a:bodyPr wrap="square" lIns="0" tIns="0" rIns="0" bIns="0"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2000" b="1" i="0" dirty="0">
                  <a:effectLst/>
                </a:rPr>
                <a:t>Total federal student loan debt has roughly tripled since 2007.</a:t>
              </a:r>
              <a:r>
                <a:rPr lang="en-US" sz="1400" b="1" i="0" baseline="30000" dirty="0">
                  <a:effectLst/>
                </a:rPr>
                <a:t>5</a:t>
              </a:r>
              <a:endParaRPr kumimoji="0" lang="en-US" sz="2000" b="0" i="0" u="none" strike="noStrike" kern="1200" cap="none" spc="0" normalizeH="0" baseline="0" noProof="0" dirty="0">
                <a:ln>
                  <a:noFill/>
                </a:ln>
                <a:effectLst/>
                <a:uLnTx/>
                <a:uFillTx/>
              </a:endParaRPr>
            </a:p>
          </p:txBody>
        </p:sp>
        <p:sp>
          <p:nvSpPr>
            <p:cNvPr id="9" name="Snip Single Corner Rectangle 6">
              <a:extLst>
                <a:ext uri="{FF2B5EF4-FFF2-40B4-BE49-F238E27FC236}">
                  <a16:creationId xmlns:a16="http://schemas.microsoft.com/office/drawing/2014/main" id="{4FB4819A-87EA-69D4-1D72-73A9722136A8}"/>
                </a:ext>
              </a:extLst>
            </p:cNvPr>
            <p:cNvSpPr/>
            <p:nvPr/>
          </p:nvSpPr>
          <p:spPr>
            <a:xfrm flipV="1">
              <a:off x="6468412" y="2463638"/>
              <a:ext cx="5152266" cy="2108359"/>
            </a:xfrm>
            <a:prstGeom prst="snip1Rect">
              <a:avLst>
                <a:gd name="adj" fmla="val 27305"/>
              </a:avLst>
            </a:prstGeom>
            <a:noFill/>
            <a:ln w="38100">
              <a:solidFill>
                <a:srgbClr val="FD7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5C1C8598-7B54-A4A2-B703-E20A368003F8}"/>
              </a:ext>
            </a:extLst>
          </p:cNvPr>
          <p:cNvSpPr>
            <a:spLocks noGrp="1"/>
          </p:cNvSpPr>
          <p:nvPr>
            <p:ph type="sldNum" sz="quarter" idx="12"/>
          </p:nvPr>
        </p:nvSpPr>
        <p:spPr/>
        <p:txBody>
          <a:bodyPr/>
          <a:lstStyle/>
          <a:p>
            <a:fld id="{ED73F545-69F6-C24B-A8F6-C857013384FD}" type="slidenum">
              <a:rPr lang="en-US" smtClean="0"/>
              <a:t>6</a:t>
            </a:fld>
            <a:endParaRPr lang="en-US" dirty="0"/>
          </a:p>
        </p:txBody>
      </p:sp>
    </p:spTree>
    <p:extLst>
      <p:ext uri="{BB962C8B-B14F-4D97-AF65-F5344CB8AC3E}">
        <p14:creationId xmlns:p14="http://schemas.microsoft.com/office/powerpoint/2010/main" val="143094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15BB-7341-F283-B178-A13F83E7C9A2}"/>
              </a:ext>
            </a:extLst>
          </p:cNvPr>
          <p:cNvSpPr>
            <a:spLocks noGrp="1"/>
          </p:cNvSpPr>
          <p:nvPr>
            <p:ph type="title"/>
          </p:nvPr>
        </p:nvSpPr>
        <p:spPr/>
        <p:txBody>
          <a:bodyPr/>
          <a:lstStyle/>
          <a:p>
            <a:r>
              <a:rPr lang="en-US" dirty="0"/>
              <a:t>Two Types of Loans – Federal and Private</a:t>
            </a:r>
          </a:p>
        </p:txBody>
      </p:sp>
      <p:sp>
        <p:nvSpPr>
          <p:cNvPr id="3" name="Text Placeholder 2">
            <a:extLst>
              <a:ext uri="{FF2B5EF4-FFF2-40B4-BE49-F238E27FC236}">
                <a16:creationId xmlns:a16="http://schemas.microsoft.com/office/drawing/2014/main" id="{ABC160E0-9252-A81A-5F4D-467D1B44E616}"/>
              </a:ext>
            </a:extLst>
          </p:cNvPr>
          <p:cNvSpPr>
            <a:spLocks noGrp="1"/>
          </p:cNvSpPr>
          <p:nvPr>
            <p:ph type="body" idx="1"/>
          </p:nvPr>
        </p:nvSpPr>
        <p:spPr/>
        <p:txBody>
          <a:bodyPr/>
          <a:lstStyle/>
          <a:p>
            <a:r>
              <a:rPr lang="en-US" dirty="0"/>
              <a:t>Federal</a:t>
            </a:r>
          </a:p>
        </p:txBody>
      </p:sp>
      <p:sp>
        <p:nvSpPr>
          <p:cNvPr id="4" name="Content Placeholder 3">
            <a:extLst>
              <a:ext uri="{FF2B5EF4-FFF2-40B4-BE49-F238E27FC236}">
                <a16:creationId xmlns:a16="http://schemas.microsoft.com/office/drawing/2014/main" id="{306C7532-6D3E-0D76-4FF0-E4CD72C61E89}"/>
              </a:ext>
            </a:extLst>
          </p:cNvPr>
          <p:cNvSpPr>
            <a:spLocks noGrp="1"/>
          </p:cNvSpPr>
          <p:nvPr>
            <p:ph sz="half" idx="2"/>
          </p:nvPr>
        </p:nvSpPr>
        <p:spPr/>
        <p:txBody>
          <a:bodyPr/>
          <a:lstStyle/>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Made or guaranteed by Federal government</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Various programs – Direct, FFEL, Perkins</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Since 2010, all loans are Direct</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Credit checks not required (except for Parent PLUS limited “adverse credit history” check)</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Special protections provided by law such as IDRs, subsidies, cancellation and forgiveness</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No statute of limitation – debt collection can continue indefinitely with broad powers like wage garnishment and withholding of tax refunds</a:t>
            </a:r>
          </a:p>
          <a:p>
            <a:endParaRPr lang="en-US" dirty="0"/>
          </a:p>
        </p:txBody>
      </p:sp>
      <p:sp>
        <p:nvSpPr>
          <p:cNvPr id="6" name="Text Placeholder 5">
            <a:extLst>
              <a:ext uri="{FF2B5EF4-FFF2-40B4-BE49-F238E27FC236}">
                <a16:creationId xmlns:a16="http://schemas.microsoft.com/office/drawing/2014/main" id="{BBDEE30F-0780-B679-307E-650D116B7611}"/>
              </a:ext>
            </a:extLst>
          </p:cNvPr>
          <p:cNvSpPr>
            <a:spLocks noGrp="1"/>
          </p:cNvSpPr>
          <p:nvPr>
            <p:ph type="body" idx="14"/>
          </p:nvPr>
        </p:nvSpPr>
        <p:spPr/>
        <p:txBody>
          <a:bodyPr/>
          <a:lstStyle/>
          <a:p>
            <a:r>
              <a:rPr lang="en-US" dirty="0"/>
              <a:t>Private</a:t>
            </a:r>
          </a:p>
        </p:txBody>
      </p:sp>
      <p:sp>
        <p:nvSpPr>
          <p:cNvPr id="7" name="Content Placeholder 6">
            <a:extLst>
              <a:ext uri="{FF2B5EF4-FFF2-40B4-BE49-F238E27FC236}">
                <a16:creationId xmlns:a16="http://schemas.microsoft.com/office/drawing/2014/main" id="{C25B45DC-5CFE-8AE9-DF89-5FA0911A414D}"/>
              </a:ext>
            </a:extLst>
          </p:cNvPr>
          <p:cNvSpPr>
            <a:spLocks noGrp="1"/>
          </p:cNvSpPr>
          <p:nvPr>
            <p:ph sz="half" idx="15"/>
          </p:nvPr>
        </p:nvSpPr>
        <p:spPr/>
        <p:txBody>
          <a:bodyPr/>
          <a:lstStyle/>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Made by private lending institution</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Loans based on credit</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Co-signer may be required</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Rarely offered flexible repayment plans, cancellation or forgiveness options</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Statute of limitations apply</a:t>
            </a:r>
          </a:p>
          <a:p>
            <a:pPr marL="285750" marR="0" lvl="0" indent="-285750" algn="l" defTabSz="914363" rtl="0" eaLnBrk="1" fontAlgn="auto" latinLnBrk="0" hangingPunct="1">
              <a:lnSpc>
                <a:spcPct val="100000"/>
              </a:lnSpc>
              <a:spcBef>
                <a:spcPts val="0"/>
              </a:spcBef>
              <a:spcAft>
                <a:spcPts val="600"/>
              </a:spcAft>
              <a:buClr>
                <a:srgbClr val="FD725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white"/>
                </a:solidFill>
                <a:effectLst/>
                <a:uLnTx/>
                <a:uFillTx/>
                <a:ea typeface="+mn-ea"/>
                <a:cs typeface="+mn-cs"/>
              </a:rPr>
              <a:t>No special collection powers</a:t>
            </a:r>
          </a:p>
          <a:p>
            <a:endParaRPr lang="en-US" dirty="0"/>
          </a:p>
        </p:txBody>
      </p:sp>
      <p:sp>
        <p:nvSpPr>
          <p:cNvPr id="5" name="Text Placeholder 3">
            <a:extLst>
              <a:ext uri="{FF2B5EF4-FFF2-40B4-BE49-F238E27FC236}">
                <a16:creationId xmlns:a16="http://schemas.microsoft.com/office/drawing/2014/main" id="{5CF55AF0-3FCA-32C1-B8F9-0628720C7CC7}"/>
              </a:ext>
            </a:extLst>
          </p:cNvPr>
          <p:cNvSpPr>
            <a:spLocks noGrp="1"/>
          </p:cNvSpPr>
          <p:nvPr>
            <p:ph type="body" sz="quarter" idx="13"/>
          </p:nvPr>
        </p:nvSpPr>
        <p:spPr>
          <a:xfrm>
            <a:off x="365760" y="326618"/>
            <a:ext cx="10972800" cy="215444"/>
          </a:xfrm>
        </p:spPr>
        <p:txBody>
          <a:bodyPr/>
          <a:lstStyle/>
          <a:p>
            <a:r>
              <a:rPr lang="en-US" dirty="0"/>
              <a:t>STUDENT LOAN BACKGROUND AND FACTS</a:t>
            </a:r>
          </a:p>
        </p:txBody>
      </p:sp>
      <p:sp>
        <p:nvSpPr>
          <p:cNvPr id="8" name="Slide Number Placeholder 7">
            <a:extLst>
              <a:ext uri="{FF2B5EF4-FFF2-40B4-BE49-F238E27FC236}">
                <a16:creationId xmlns:a16="http://schemas.microsoft.com/office/drawing/2014/main" id="{601525A7-2EB0-E103-60E0-25AF26868915}"/>
              </a:ext>
            </a:extLst>
          </p:cNvPr>
          <p:cNvSpPr>
            <a:spLocks noGrp="1"/>
          </p:cNvSpPr>
          <p:nvPr>
            <p:ph type="sldNum" sz="quarter" idx="12"/>
          </p:nvPr>
        </p:nvSpPr>
        <p:spPr/>
        <p:txBody>
          <a:bodyPr/>
          <a:lstStyle/>
          <a:p>
            <a:fld id="{ED73F545-69F6-C24B-A8F6-C857013384FD}" type="slidenum">
              <a:rPr lang="en-US" smtClean="0"/>
              <a:t>7</a:t>
            </a:fld>
            <a:endParaRPr lang="en-US" dirty="0"/>
          </a:p>
        </p:txBody>
      </p:sp>
    </p:spTree>
    <p:extLst>
      <p:ext uri="{BB962C8B-B14F-4D97-AF65-F5344CB8AC3E}">
        <p14:creationId xmlns:p14="http://schemas.microsoft.com/office/powerpoint/2010/main" val="245441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D0E43D-C5A0-2888-4CE3-61009DB8DB9F}"/>
              </a:ext>
            </a:extLst>
          </p:cNvPr>
          <p:cNvPicPr>
            <a:picLocks noChangeAspect="1"/>
          </p:cNvPicPr>
          <p:nvPr/>
        </p:nvPicPr>
        <p:blipFill>
          <a:blip r:embed="rId2"/>
          <a:stretch>
            <a:fillRect/>
          </a:stretch>
        </p:blipFill>
        <p:spPr>
          <a:xfrm>
            <a:off x="2735737" y="1868081"/>
            <a:ext cx="6400800" cy="4313579"/>
          </a:xfrm>
          <a:prstGeom prst="rect">
            <a:avLst/>
          </a:prstGeom>
        </p:spPr>
      </p:pic>
      <p:sp>
        <p:nvSpPr>
          <p:cNvPr id="4" name="Slide Number Placeholder 3">
            <a:extLst>
              <a:ext uri="{FF2B5EF4-FFF2-40B4-BE49-F238E27FC236}">
                <a16:creationId xmlns:a16="http://schemas.microsoft.com/office/drawing/2014/main" id="{DCB9B47F-1C09-EC01-4B39-2E97BDD3A539}"/>
              </a:ext>
            </a:extLst>
          </p:cNvPr>
          <p:cNvSpPr>
            <a:spLocks noGrp="1"/>
          </p:cNvSpPr>
          <p:nvPr>
            <p:ph type="sldNum" sz="quarter" idx="12"/>
          </p:nvPr>
        </p:nvSpPr>
        <p:spPr/>
        <p:txBody>
          <a:bodyPr/>
          <a:lstStyle/>
          <a:p>
            <a:fld id="{ED73F545-69F6-C24B-A8F6-C857013384FD}" type="slidenum">
              <a:rPr lang="en-US" smtClean="0"/>
              <a:t>8</a:t>
            </a:fld>
            <a:endParaRPr lang="en-US" dirty="0"/>
          </a:p>
        </p:txBody>
      </p:sp>
      <p:sp>
        <p:nvSpPr>
          <p:cNvPr id="5" name="Content Placeholder 2">
            <a:extLst>
              <a:ext uri="{FF2B5EF4-FFF2-40B4-BE49-F238E27FC236}">
                <a16:creationId xmlns:a16="http://schemas.microsoft.com/office/drawing/2014/main" id="{1CF669E7-A510-5F07-6577-A96A109D06E0}"/>
              </a:ext>
            </a:extLst>
          </p:cNvPr>
          <p:cNvSpPr txBox="1">
            <a:spLocks/>
          </p:cNvSpPr>
          <p:nvPr/>
        </p:nvSpPr>
        <p:spPr>
          <a:xfrm>
            <a:off x="1293192" y="676340"/>
            <a:ext cx="9285890" cy="755755"/>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tx2">
                    <a:alpha val="60017"/>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1200"/>
              </a:spcAft>
              <a:buClr>
                <a:srgbClr val="FBFBFC"/>
              </a:buClr>
            </a:pPr>
            <a:r>
              <a:rPr lang="en-US" sz="3600" dirty="0">
                <a:solidFill>
                  <a:schemeClr val="tx1">
                    <a:alpha val="60017"/>
                  </a:schemeClr>
                </a:solidFill>
              </a:rPr>
              <a:t>The last 6 years have been a(n even bigger) mess!</a:t>
            </a:r>
          </a:p>
        </p:txBody>
      </p:sp>
    </p:spTree>
    <p:extLst>
      <p:ext uri="{BB962C8B-B14F-4D97-AF65-F5344CB8AC3E}">
        <p14:creationId xmlns:p14="http://schemas.microsoft.com/office/powerpoint/2010/main" val="410896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CE57-EF3D-3DA7-0D02-17FE32C5BE6B}"/>
              </a:ext>
            </a:extLst>
          </p:cNvPr>
          <p:cNvSpPr>
            <a:spLocks noGrp="1"/>
          </p:cNvSpPr>
          <p:nvPr>
            <p:ph type="title"/>
          </p:nvPr>
        </p:nvSpPr>
        <p:spPr>
          <a:xfrm>
            <a:off x="365760" y="601766"/>
            <a:ext cx="10972800" cy="1143000"/>
          </a:xfrm>
        </p:spPr>
        <p:txBody>
          <a:bodyPr>
            <a:normAutofit/>
          </a:bodyPr>
          <a:lstStyle/>
          <a:p>
            <a:r>
              <a:rPr lang="en-US" dirty="0"/>
              <a:t>Six Years of Upheaval: From Pandemic Relief to Legislative Overhaul</a:t>
            </a:r>
          </a:p>
        </p:txBody>
      </p:sp>
      <p:grpSp>
        <p:nvGrpSpPr>
          <p:cNvPr id="4" name="Timeline" title="Timeline">
            <a:extLst>
              <a:ext uri="{FF2B5EF4-FFF2-40B4-BE49-F238E27FC236}">
                <a16:creationId xmlns:a16="http://schemas.microsoft.com/office/drawing/2014/main" id="{B3350A0F-DE94-3D0B-9003-56D5FEDC41AD}"/>
              </a:ext>
            </a:extLst>
          </p:cNvPr>
          <p:cNvGrpSpPr/>
          <p:nvPr/>
        </p:nvGrpSpPr>
        <p:grpSpPr>
          <a:xfrm>
            <a:off x="418011" y="5702045"/>
            <a:ext cx="11007737" cy="563662"/>
            <a:chOff x="418011" y="5489389"/>
            <a:chExt cx="11007737" cy="563662"/>
          </a:xfrm>
        </p:grpSpPr>
        <p:grpSp>
          <p:nvGrpSpPr>
            <p:cNvPr id="5" name="Group 4" title="Timeline">
              <a:extLst>
                <a:ext uri="{FF2B5EF4-FFF2-40B4-BE49-F238E27FC236}">
                  <a16:creationId xmlns:a16="http://schemas.microsoft.com/office/drawing/2014/main" id="{B4C34229-CC08-C877-04E1-6783B85A4E14}"/>
                </a:ext>
              </a:extLst>
            </p:cNvPr>
            <p:cNvGrpSpPr/>
            <p:nvPr/>
          </p:nvGrpSpPr>
          <p:grpSpPr>
            <a:xfrm>
              <a:off x="418011" y="5489389"/>
              <a:ext cx="11007737" cy="202495"/>
              <a:chOff x="418011" y="3315850"/>
              <a:chExt cx="11007737" cy="202495"/>
            </a:xfrm>
          </p:grpSpPr>
          <p:cxnSp>
            <p:nvCxnSpPr>
              <p:cNvPr id="9" name="Straight Arrow Connector 8">
                <a:extLst>
                  <a:ext uri="{FF2B5EF4-FFF2-40B4-BE49-F238E27FC236}">
                    <a16:creationId xmlns:a16="http://schemas.microsoft.com/office/drawing/2014/main" id="{11A70F5D-C8E1-6D94-B3E2-799900C5B790}"/>
                  </a:ext>
                </a:extLst>
              </p:cNvPr>
              <p:cNvCxnSpPr>
                <a:cxnSpLocks/>
              </p:cNvCxnSpPr>
              <p:nvPr/>
            </p:nvCxnSpPr>
            <p:spPr>
              <a:xfrm>
                <a:off x="418011" y="3429000"/>
                <a:ext cx="110077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6F1468-A242-7682-4827-F2255EF7A853}"/>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B6DAB4-F1EE-8F2D-070E-6EB16E8E7D1F}"/>
                  </a:ext>
                </a:extLst>
              </p:cNvPr>
              <p:cNvCxnSpPr>
                <a:cxnSpLocks/>
              </p:cNvCxnSpPr>
              <p:nvPr/>
            </p:nvCxnSpPr>
            <p:spPr>
              <a:xfrm>
                <a:off x="3578141" y="3336116"/>
                <a:ext cx="0" cy="165471"/>
              </a:xfrm>
              <a:prstGeom prst="line">
                <a:avLst/>
              </a:prstGeom>
              <a:ln cmpd="sng">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69D19C-1479-F903-160C-03EEC4BD3FAF}"/>
                  </a:ext>
                </a:extLst>
              </p:cNvPr>
              <p:cNvCxnSpPr>
                <a:cxnSpLocks/>
              </p:cNvCxnSpPr>
              <p:nvPr/>
            </p:nvCxnSpPr>
            <p:spPr>
              <a:xfrm>
                <a:off x="6123284" y="3315850"/>
                <a:ext cx="0" cy="165471"/>
              </a:xfrm>
              <a:prstGeom prst="line">
                <a:avLst/>
              </a:prstGeom>
              <a:ln cmpd="sng">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5F9405-802C-EE08-45B3-88D84EF78231}"/>
                  </a:ext>
                </a:extLst>
              </p:cNvPr>
              <p:cNvCxnSpPr>
                <a:cxnSpLocks/>
              </p:cNvCxnSpPr>
              <p:nvPr/>
            </p:nvCxnSpPr>
            <p:spPr>
              <a:xfrm>
                <a:off x="8970379" y="3352874"/>
                <a:ext cx="0" cy="165471"/>
              </a:xfrm>
              <a:prstGeom prst="line">
                <a:avLst/>
              </a:prstGeom>
              <a:ln cmpd="sng">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6" name="Group 5" title="Timeline Text">
              <a:extLst>
                <a:ext uri="{FF2B5EF4-FFF2-40B4-BE49-F238E27FC236}">
                  <a16:creationId xmlns:a16="http://schemas.microsoft.com/office/drawing/2014/main" id="{CA133051-0D2B-D0C3-D919-1F7A0EA022AA}"/>
                </a:ext>
              </a:extLst>
            </p:cNvPr>
            <p:cNvGrpSpPr/>
            <p:nvPr/>
          </p:nvGrpSpPr>
          <p:grpSpPr>
            <a:xfrm>
              <a:off x="782971" y="5805326"/>
              <a:ext cx="2989559" cy="247725"/>
              <a:chOff x="782971" y="5805326"/>
              <a:chExt cx="2989559" cy="247725"/>
            </a:xfrm>
          </p:grpSpPr>
          <p:sp>
            <p:nvSpPr>
              <p:cNvPr id="7" name="TextBox 6">
                <a:extLst>
                  <a:ext uri="{FF2B5EF4-FFF2-40B4-BE49-F238E27FC236}">
                    <a16:creationId xmlns:a16="http://schemas.microsoft.com/office/drawing/2014/main" id="{D15FE74D-DDDB-DB4C-1219-423C4F6B035A}"/>
                  </a:ext>
                </a:extLst>
              </p:cNvPr>
              <p:cNvSpPr txBox="1"/>
              <p:nvPr/>
            </p:nvSpPr>
            <p:spPr>
              <a:xfrm>
                <a:off x="782971" y="5817314"/>
                <a:ext cx="569010" cy="235737"/>
              </a:xfrm>
              <a:prstGeom prst="rect">
                <a:avLst/>
              </a:prstGeom>
              <a:noFill/>
            </p:spPr>
            <p:txBody>
              <a:bodyPr wrap="square" lIns="0" tIns="0" rIns="0" bIns="0" rtlCol="0">
                <a:noAutofit/>
              </a:bodyPr>
              <a:lstStyle/>
              <a:p>
                <a:pPr algn="ctr"/>
                <a:r>
                  <a:rPr lang="en-ZA" sz="1000" b="1" dirty="0"/>
                  <a:t>2020</a:t>
                </a:r>
                <a:endParaRPr lang="en-ZA" sz="1000" dirty="0"/>
              </a:p>
            </p:txBody>
          </p:sp>
          <p:sp>
            <p:nvSpPr>
              <p:cNvPr id="8" name="TextBox 7">
                <a:extLst>
                  <a:ext uri="{FF2B5EF4-FFF2-40B4-BE49-F238E27FC236}">
                    <a16:creationId xmlns:a16="http://schemas.microsoft.com/office/drawing/2014/main" id="{6C6A66C8-435C-34D2-2E4C-6E74CEB7804E}"/>
                  </a:ext>
                </a:extLst>
              </p:cNvPr>
              <p:cNvSpPr txBox="1"/>
              <p:nvPr/>
            </p:nvSpPr>
            <p:spPr>
              <a:xfrm>
                <a:off x="3364574" y="5805326"/>
                <a:ext cx="407956" cy="235737"/>
              </a:xfrm>
              <a:prstGeom prst="rect">
                <a:avLst/>
              </a:prstGeom>
              <a:noFill/>
            </p:spPr>
            <p:txBody>
              <a:bodyPr wrap="square" lIns="0" tIns="0" rIns="0" bIns="0" rtlCol="0">
                <a:noAutofit/>
              </a:bodyPr>
              <a:lstStyle/>
              <a:p>
                <a:pPr algn="ctr"/>
                <a:r>
                  <a:rPr lang="en-ZA" sz="1000" b="1" dirty="0"/>
                  <a:t>2023</a:t>
                </a:r>
                <a:endParaRPr lang="en-ZA" sz="1000" dirty="0"/>
              </a:p>
            </p:txBody>
          </p:sp>
        </p:grpSp>
      </p:grpSp>
      <p:cxnSp>
        <p:nvCxnSpPr>
          <p:cNvPr id="14" name="Straight Arrow Connector 13">
            <a:extLst>
              <a:ext uri="{FF2B5EF4-FFF2-40B4-BE49-F238E27FC236}">
                <a16:creationId xmlns:a16="http://schemas.microsoft.com/office/drawing/2014/main" id="{15DD550E-5C11-CE47-DEF8-4EDB6AE93DE3}"/>
              </a:ext>
            </a:extLst>
          </p:cNvPr>
          <p:cNvCxnSpPr>
            <a:cxnSpLocks/>
          </p:cNvCxnSpPr>
          <p:nvPr/>
        </p:nvCxnSpPr>
        <p:spPr>
          <a:xfrm>
            <a:off x="1351981" y="5136348"/>
            <a:ext cx="0" cy="596112"/>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D4A6CF-9FD5-6FF1-5386-84657708C750}"/>
              </a:ext>
            </a:extLst>
          </p:cNvPr>
          <p:cNvCxnSpPr>
            <a:cxnSpLocks/>
          </p:cNvCxnSpPr>
          <p:nvPr/>
        </p:nvCxnSpPr>
        <p:spPr>
          <a:xfrm>
            <a:off x="1067476" y="5739069"/>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6" name="Group 15" title="Milestone Text">
            <a:extLst>
              <a:ext uri="{FF2B5EF4-FFF2-40B4-BE49-F238E27FC236}">
                <a16:creationId xmlns:a16="http://schemas.microsoft.com/office/drawing/2014/main" id="{2F3BCACF-B5B9-1371-383D-FFF0B94FE0C6}"/>
              </a:ext>
            </a:extLst>
          </p:cNvPr>
          <p:cNvGrpSpPr/>
          <p:nvPr/>
        </p:nvGrpSpPr>
        <p:grpSpPr>
          <a:xfrm>
            <a:off x="753112" y="4010917"/>
            <a:ext cx="1901979" cy="946514"/>
            <a:chOff x="1510892" y="3919094"/>
            <a:chExt cx="1942426" cy="433468"/>
          </a:xfrm>
        </p:grpSpPr>
        <p:sp>
          <p:nvSpPr>
            <p:cNvPr id="17" name="TextBox 16">
              <a:extLst>
                <a:ext uri="{FF2B5EF4-FFF2-40B4-BE49-F238E27FC236}">
                  <a16:creationId xmlns:a16="http://schemas.microsoft.com/office/drawing/2014/main" id="{A8238B14-B85C-6043-4D3D-ED6E002DCAB6}"/>
                </a:ext>
              </a:extLst>
            </p:cNvPr>
            <p:cNvSpPr txBox="1"/>
            <p:nvPr/>
          </p:nvSpPr>
          <p:spPr>
            <a:xfrm>
              <a:off x="1519468" y="4068601"/>
              <a:ext cx="1622809" cy="70475"/>
            </a:xfrm>
            <a:prstGeom prst="rect">
              <a:avLst/>
            </a:prstGeom>
            <a:noFill/>
          </p:spPr>
          <p:txBody>
            <a:bodyPr wrap="square" lIns="0" tIns="0" rIns="0" bIns="0" rtlCol="0">
              <a:spAutoFit/>
            </a:bodyPr>
            <a:lstStyle/>
            <a:p>
              <a:r>
                <a:rPr lang="en-ZA" sz="1000" dirty="0"/>
                <a:t>COVID protections begin</a:t>
              </a:r>
            </a:p>
          </p:txBody>
        </p:sp>
        <p:sp>
          <p:nvSpPr>
            <p:cNvPr id="18" name="TextBox 17">
              <a:extLst>
                <a:ext uri="{FF2B5EF4-FFF2-40B4-BE49-F238E27FC236}">
                  <a16:creationId xmlns:a16="http://schemas.microsoft.com/office/drawing/2014/main" id="{3F9CECB4-631C-A5C7-2636-861EFDB122AF}"/>
                </a:ext>
              </a:extLst>
            </p:cNvPr>
            <p:cNvSpPr txBox="1"/>
            <p:nvPr/>
          </p:nvSpPr>
          <p:spPr>
            <a:xfrm>
              <a:off x="1522676" y="4192516"/>
              <a:ext cx="1516512" cy="160046"/>
            </a:xfrm>
            <a:prstGeom prst="rect">
              <a:avLst/>
            </a:prstGeom>
            <a:noFill/>
          </p:spPr>
          <p:txBody>
            <a:bodyPr wrap="square" lIns="0" tIns="0" rIns="0" bIns="0" rtlCol="0">
              <a:noAutofit/>
            </a:bodyPr>
            <a:lstStyle/>
            <a:p>
              <a:r>
                <a:rPr lang="en-ZA" sz="1000" dirty="0"/>
                <a:t>March 2020</a:t>
              </a:r>
            </a:p>
          </p:txBody>
        </p:sp>
        <p:sp>
          <p:nvSpPr>
            <p:cNvPr id="19" name="TextBox 18">
              <a:extLst>
                <a:ext uri="{FF2B5EF4-FFF2-40B4-BE49-F238E27FC236}">
                  <a16:creationId xmlns:a16="http://schemas.microsoft.com/office/drawing/2014/main" id="{0E95BF0C-F462-3A92-1B38-5DA95219FC14}"/>
                </a:ext>
              </a:extLst>
            </p:cNvPr>
            <p:cNvSpPr txBox="1"/>
            <p:nvPr/>
          </p:nvSpPr>
          <p:spPr>
            <a:xfrm>
              <a:off x="1510892" y="3919094"/>
              <a:ext cx="1942426" cy="112760"/>
            </a:xfrm>
            <a:prstGeom prst="rect">
              <a:avLst/>
            </a:prstGeom>
            <a:noFill/>
          </p:spPr>
          <p:txBody>
            <a:bodyPr wrap="square" lIns="0" tIns="0" rIns="0" bIns="0" rtlCol="0">
              <a:spAutoFit/>
            </a:bodyPr>
            <a:lstStyle/>
            <a:p>
              <a:r>
                <a:rPr lang="en-ZA" sz="1600" b="1" dirty="0"/>
                <a:t>COVID Protections </a:t>
              </a:r>
            </a:p>
          </p:txBody>
        </p:sp>
      </p:grpSp>
      <p:grpSp>
        <p:nvGrpSpPr>
          <p:cNvPr id="20" name="Group 19" title="Milestone Text">
            <a:extLst>
              <a:ext uri="{FF2B5EF4-FFF2-40B4-BE49-F238E27FC236}">
                <a16:creationId xmlns:a16="http://schemas.microsoft.com/office/drawing/2014/main" id="{DB39FC53-D240-B757-7EEC-ADF6992CEB4E}"/>
              </a:ext>
            </a:extLst>
          </p:cNvPr>
          <p:cNvGrpSpPr/>
          <p:nvPr/>
        </p:nvGrpSpPr>
        <p:grpSpPr>
          <a:xfrm>
            <a:off x="2258573" y="1983241"/>
            <a:ext cx="1561643" cy="1249964"/>
            <a:chOff x="1510892" y="3741332"/>
            <a:chExt cx="1294782" cy="621842"/>
          </a:xfrm>
        </p:grpSpPr>
        <p:sp>
          <p:nvSpPr>
            <p:cNvPr id="21" name="TextBox 20">
              <a:extLst>
                <a:ext uri="{FF2B5EF4-FFF2-40B4-BE49-F238E27FC236}">
                  <a16:creationId xmlns:a16="http://schemas.microsoft.com/office/drawing/2014/main" id="{FCC56021-EAD7-3A1C-8541-C92897038FD4}"/>
                </a:ext>
              </a:extLst>
            </p:cNvPr>
            <p:cNvSpPr txBox="1"/>
            <p:nvPr/>
          </p:nvSpPr>
          <p:spPr>
            <a:xfrm>
              <a:off x="1510892" y="4043735"/>
              <a:ext cx="1294782" cy="153115"/>
            </a:xfrm>
            <a:prstGeom prst="rect">
              <a:avLst/>
            </a:prstGeom>
            <a:noFill/>
          </p:spPr>
          <p:txBody>
            <a:bodyPr wrap="square" lIns="0" tIns="0" rIns="0" bIns="0" rtlCol="0">
              <a:spAutoFit/>
            </a:bodyPr>
            <a:lstStyle/>
            <a:p>
              <a:r>
                <a:rPr lang="en-ZA" sz="1000" dirty="0"/>
                <a:t>COVID protections extended</a:t>
              </a:r>
            </a:p>
          </p:txBody>
        </p:sp>
        <p:sp>
          <p:nvSpPr>
            <p:cNvPr id="22" name="TextBox 21">
              <a:extLst>
                <a:ext uri="{FF2B5EF4-FFF2-40B4-BE49-F238E27FC236}">
                  <a16:creationId xmlns:a16="http://schemas.microsoft.com/office/drawing/2014/main" id="{1E006595-A823-980A-736F-CFA631BB4230}"/>
                </a:ext>
              </a:extLst>
            </p:cNvPr>
            <p:cNvSpPr txBox="1"/>
            <p:nvPr/>
          </p:nvSpPr>
          <p:spPr>
            <a:xfrm>
              <a:off x="1510893" y="4249081"/>
              <a:ext cx="1294781" cy="114093"/>
            </a:xfrm>
            <a:prstGeom prst="rect">
              <a:avLst/>
            </a:prstGeom>
            <a:noFill/>
          </p:spPr>
          <p:txBody>
            <a:bodyPr wrap="square" lIns="0" tIns="0" rIns="0" bIns="0" rtlCol="0">
              <a:noAutofit/>
            </a:bodyPr>
            <a:lstStyle/>
            <a:p>
              <a:r>
                <a:rPr lang="en-ZA" sz="1000" dirty="0"/>
                <a:t>2020 - 2023</a:t>
              </a:r>
            </a:p>
          </p:txBody>
        </p:sp>
        <p:sp>
          <p:nvSpPr>
            <p:cNvPr id="23" name="TextBox 22">
              <a:extLst>
                <a:ext uri="{FF2B5EF4-FFF2-40B4-BE49-F238E27FC236}">
                  <a16:creationId xmlns:a16="http://schemas.microsoft.com/office/drawing/2014/main" id="{8D6F3F83-50A2-7DE1-C586-B052A7A87653}"/>
                </a:ext>
              </a:extLst>
            </p:cNvPr>
            <p:cNvSpPr txBox="1"/>
            <p:nvPr/>
          </p:nvSpPr>
          <p:spPr>
            <a:xfrm>
              <a:off x="1510892" y="3741332"/>
              <a:ext cx="1294782" cy="275608"/>
            </a:xfrm>
            <a:prstGeom prst="rect">
              <a:avLst/>
            </a:prstGeom>
            <a:noFill/>
          </p:spPr>
          <p:txBody>
            <a:bodyPr wrap="square" lIns="0" tIns="0" rIns="0" bIns="0" rtlCol="0">
              <a:spAutoFit/>
            </a:bodyPr>
            <a:lstStyle/>
            <a:p>
              <a:r>
                <a:rPr lang="en-ZA" b="1" dirty="0"/>
                <a:t>COVID Extensions</a:t>
              </a:r>
            </a:p>
          </p:txBody>
        </p:sp>
      </p:grpSp>
      <p:sp>
        <p:nvSpPr>
          <p:cNvPr id="24" name="Rectangle 23">
            <a:extLst>
              <a:ext uri="{FF2B5EF4-FFF2-40B4-BE49-F238E27FC236}">
                <a16:creationId xmlns:a16="http://schemas.microsoft.com/office/drawing/2014/main" id="{F7B6FEFD-D99B-F537-EAFC-DD47E9CBC307}"/>
              </a:ext>
            </a:extLst>
          </p:cNvPr>
          <p:cNvSpPr/>
          <p:nvPr/>
        </p:nvSpPr>
        <p:spPr>
          <a:xfrm>
            <a:off x="536331" y="3915958"/>
            <a:ext cx="2118946" cy="1220366"/>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4424D25E-04DF-5968-7318-925D866160F6}"/>
              </a:ext>
            </a:extLst>
          </p:cNvPr>
          <p:cNvSpPr txBox="1"/>
          <p:nvPr/>
        </p:nvSpPr>
        <p:spPr>
          <a:xfrm>
            <a:off x="5901730" y="6017981"/>
            <a:ext cx="407956" cy="235737"/>
          </a:xfrm>
          <a:prstGeom prst="rect">
            <a:avLst/>
          </a:prstGeom>
          <a:noFill/>
        </p:spPr>
        <p:txBody>
          <a:bodyPr wrap="square" lIns="0" tIns="0" rIns="0" bIns="0" rtlCol="0">
            <a:noAutofit/>
          </a:bodyPr>
          <a:lstStyle/>
          <a:p>
            <a:pPr algn="ctr"/>
            <a:r>
              <a:rPr lang="en-ZA" sz="1000" b="1" dirty="0"/>
              <a:t>2024</a:t>
            </a:r>
            <a:endParaRPr lang="en-ZA" sz="1000" dirty="0"/>
          </a:p>
        </p:txBody>
      </p:sp>
      <p:sp>
        <p:nvSpPr>
          <p:cNvPr id="26" name="TextBox 25">
            <a:extLst>
              <a:ext uri="{FF2B5EF4-FFF2-40B4-BE49-F238E27FC236}">
                <a16:creationId xmlns:a16="http://schemas.microsoft.com/office/drawing/2014/main" id="{418EB4BF-2090-8610-9A25-323420B4DA7E}"/>
              </a:ext>
            </a:extLst>
          </p:cNvPr>
          <p:cNvSpPr txBox="1"/>
          <p:nvPr/>
        </p:nvSpPr>
        <p:spPr>
          <a:xfrm>
            <a:off x="8766401" y="6024298"/>
            <a:ext cx="407956" cy="193043"/>
          </a:xfrm>
          <a:prstGeom prst="rect">
            <a:avLst/>
          </a:prstGeom>
          <a:noFill/>
        </p:spPr>
        <p:txBody>
          <a:bodyPr wrap="square" lIns="0" tIns="0" rIns="0" bIns="0" rtlCol="0">
            <a:noAutofit/>
          </a:bodyPr>
          <a:lstStyle/>
          <a:p>
            <a:pPr algn="ctr"/>
            <a:r>
              <a:rPr lang="en-ZA" sz="1000" b="1" dirty="0"/>
              <a:t>2025</a:t>
            </a:r>
            <a:endParaRPr lang="en-ZA" sz="1000" dirty="0"/>
          </a:p>
        </p:txBody>
      </p:sp>
      <p:cxnSp>
        <p:nvCxnSpPr>
          <p:cNvPr id="27" name="Straight Connector 26">
            <a:extLst>
              <a:ext uri="{FF2B5EF4-FFF2-40B4-BE49-F238E27FC236}">
                <a16:creationId xmlns:a16="http://schemas.microsoft.com/office/drawing/2014/main" id="{0DEB0D23-56F3-90B7-32F1-E861CE2CB412}"/>
              </a:ext>
            </a:extLst>
          </p:cNvPr>
          <p:cNvCxnSpPr/>
          <p:nvPr/>
        </p:nvCxnSpPr>
        <p:spPr>
          <a:xfrm>
            <a:off x="1569079" y="5815195"/>
            <a:ext cx="246185" cy="0"/>
          </a:xfrm>
          <a:prstGeom prst="line">
            <a:avLst/>
          </a:prstGeom>
          <a:ln w="57150">
            <a:solidFill>
              <a:srgbClr val="26343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1C423-9922-769E-FBDC-11665A5E9381}"/>
              </a:ext>
            </a:extLst>
          </p:cNvPr>
          <p:cNvCxnSpPr/>
          <p:nvPr/>
        </p:nvCxnSpPr>
        <p:spPr>
          <a:xfrm>
            <a:off x="1960684" y="5799449"/>
            <a:ext cx="246185" cy="0"/>
          </a:xfrm>
          <a:prstGeom prst="line">
            <a:avLst/>
          </a:prstGeom>
          <a:ln w="57150">
            <a:solidFill>
              <a:srgbClr val="26343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69A0FE-3F4A-8263-EAC8-F529EABDCA5A}"/>
              </a:ext>
            </a:extLst>
          </p:cNvPr>
          <p:cNvCxnSpPr/>
          <p:nvPr/>
        </p:nvCxnSpPr>
        <p:spPr>
          <a:xfrm>
            <a:off x="2342802" y="5815195"/>
            <a:ext cx="246185" cy="0"/>
          </a:xfrm>
          <a:prstGeom prst="line">
            <a:avLst/>
          </a:prstGeom>
          <a:ln w="57150">
            <a:solidFill>
              <a:srgbClr val="26343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6C2864-2A31-F863-5F39-6D348CE3AC6E}"/>
              </a:ext>
            </a:extLst>
          </p:cNvPr>
          <p:cNvCxnSpPr/>
          <p:nvPr/>
        </p:nvCxnSpPr>
        <p:spPr>
          <a:xfrm>
            <a:off x="2732595" y="5815195"/>
            <a:ext cx="246185" cy="0"/>
          </a:xfrm>
          <a:prstGeom prst="line">
            <a:avLst/>
          </a:prstGeom>
          <a:ln w="57150">
            <a:solidFill>
              <a:srgbClr val="26343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B42C107-D926-009F-2492-C8572EF82164}"/>
              </a:ext>
            </a:extLst>
          </p:cNvPr>
          <p:cNvCxnSpPr/>
          <p:nvPr/>
        </p:nvCxnSpPr>
        <p:spPr>
          <a:xfrm>
            <a:off x="3118389" y="5815195"/>
            <a:ext cx="246185" cy="0"/>
          </a:xfrm>
          <a:prstGeom prst="line">
            <a:avLst/>
          </a:prstGeom>
          <a:ln w="57150">
            <a:solidFill>
              <a:srgbClr val="26343B"/>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5EA4D57-F264-8951-D4FA-3E197329A87D}"/>
              </a:ext>
            </a:extLst>
          </p:cNvPr>
          <p:cNvSpPr/>
          <p:nvPr/>
        </p:nvSpPr>
        <p:spPr>
          <a:xfrm>
            <a:off x="2137344" y="1835016"/>
            <a:ext cx="1682872" cy="1433122"/>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Left Brace 32">
            <a:extLst>
              <a:ext uri="{FF2B5EF4-FFF2-40B4-BE49-F238E27FC236}">
                <a16:creationId xmlns:a16="http://schemas.microsoft.com/office/drawing/2014/main" id="{90F555A6-76FE-C670-4DFE-1FBB66192592}"/>
              </a:ext>
            </a:extLst>
          </p:cNvPr>
          <p:cNvSpPr/>
          <p:nvPr/>
        </p:nvSpPr>
        <p:spPr>
          <a:xfrm rot="5400000">
            <a:off x="2904961" y="4158140"/>
            <a:ext cx="147637" cy="2761143"/>
          </a:xfrm>
          <a:prstGeom prst="leftBrace">
            <a:avLst/>
          </a:prstGeom>
          <a:ln>
            <a:solidFill>
              <a:srgbClr val="FD72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BEC2E0F9-2CAE-732F-4B3D-011CD431F968}"/>
              </a:ext>
            </a:extLst>
          </p:cNvPr>
          <p:cNvCxnSpPr>
            <a:stCxn id="32" idx="2"/>
          </p:cNvCxnSpPr>
          <p:nvPr/>
        </p:nvCxnSpPr>
        <p:spPr>
          <a:xfrm>
            <a:off x="2978780" y="3268138"/>
            <a:ext cx="0" cy="2079226"/>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title="Milestone Text">
            <a:extLst>
              <a:ext uri="{FF2B5EF4-FFF2-40B4-BE49-F238E27FC236}">
                <a16:creationId xmlns:a16="http://schemas.microsoft.com/office/drawing/2014/main" id="{9EAC62FC-5CA6-8C19-4D6C-FBB00153DA5C}"/>
              </a:ext>
            </a:extLst>
          </p:cNvPr>
          <p:cNvGrpSpPr/>
          <p:nvPr/>
        </p:nvGrpSpPr>
        <p:grpSpPr>
          <a:xfrm>
            <a:off x="4086316" y="4102026"/>
            <a:ext cx="1126156" cy="793030"/>
            <a:chOff x="1510892" y="3889784"/>
            <a:chExt cx="1321660" cy="394524"/>
          </a:xfrm>
        </p:grpSpPr>
        <p:sp>
          <p:nvSpPr>
            <p:cNvPr id="36" name="TextBox 35">
              <a:extLst>
                <a:ext uri="{FF2B5EF4-FFF2-40B4-BE49-F238E27FC236}">
                  <a16:creationId xmlns:a16="http://schemas.microsoft.com/office/drawing/2014/main" id="{4F6A8CF7-8D84-D22D-7E9F-8126717D2D88}"/>
                </a:ext>
              </a:extLst>
            </p:cNvPr>
            <p:cNvSpPr txBox="1"/>
            <p:nvPr/>
          </p:nvSpPr>
          <p:spPr>
            <a:xfrm>
              <a:off x="1525526" y="4053933"/>
              <a:ext cx="1294782" cy="76558"/>
            </a:xfrm>
            <a:prstGeom prst="rect">
              <a:avLst/>
            </a:prstGeom>
            <a:noFill/>
          </p:spPr>
          <p:txBody>
            <a:bodyPr wrap="square" lIns="0" tIns="0" rIns="0" bIns="0" rtlCol="0">
              <a:spAutoFit/>
            </a:bodyPr>
            <a:lstStyle/>
            <a:p>
              <a:r>
                <a:rPr lang="en-ZA" sz="1000" dirty="0"/>
                <a:t>Phase I rolled out</a:t>
              </a:r>
            </a:p>
          </p:txBody>
        </p:sp>
        <p:sp>
          <p:nvSpPr>
            <p:cNvPr id="37" name="TextBox 36">
              <a:extLst>
                <a:ext uri="{FF2B5EF4-FFF2-40B4-BE49-F238E27FC236}">
                  <a16:creationId xmlns:a16="http://schemas.microsoft.com/office/drawing/2014/main" id="{DFFF9ACF-2247-F032-0F7D-448CE56A31BD}"/>
                </a:ext>
              </a:extLst>
            </p:cNvPr>
            <p:cNvSpPr txBox="1"/>
            <p:nvPr/>
          </p:nvSpPr>
          <p:spPr>
            <a:xfrm>
              <a:off x="1537771" y="4170215"/>
              <a:ext cx="1294781" cy="114093"/>
            </a:xfrm>
            <a:prstGeom prst="rect">
              <a:avLst/>
            </a:prstGeom>
            <a:noFill/>
          </p:spPr>
          <p:txBody>
            <a:bodyPr wrap="square" lIns="0" tIns="0" rIns="0" bIns="0" rtlCol="0">
              <a:noAutofit/>
            </a:bodyPr>
            <a:lstStyle/>
            <a:p>
              <a:r>
                <a:rPr lang="en-ZA" sz="1000" dirty="0"/>
                <a:t>Summer 2023</a:t>
              </a:r>
            </a:p>
          </p:txBody>
        </p:sp>
        <p:sp>
          <p:nvSpPr>
            <p:cNvPr id="38" name="TextBox 37">
              <a:extLst>
                <a:ext uri="{FF2B5EF4-FFF2-40B4-BE49-F238E27FC236}">
                  <a16:creationId xmlns:a16="http://schemas.microsoft.com/office/drawing/2014/main" id="{4EF227D3-ADFC-D7B2-055F-2BC1FFB8D2E6}"/>
                </a:ext>
              </a:extLst>
            </p:cNvPr>
            <p:cNvSpPr txBox="1"/>
            <p:nvPr/>
          </p:nvSpPr>
          <p:spPr>
            <a:xfrm>
              <a:off x="1510892" y="3889784"/>
              <a:ext cx="1294782" cy="137804"/>
            </a:xfrm>
            <a:prstGeom prst="rect">
              <a:avLst/>
            </a:prstGeom>
            <a:noFill/>
          </p:spPr>
          <p:txBody>
            <a:bodyPr wrap="square" lIns="0" tIns="0" rIns="0" bIns="0" rtlCol="0">
              <a:spAutoFit/>
            </a:bodyPr>
            <a:lstStyle/>
            <a:p>
              <a:r>
                <a:rPr lang="en-ZA" b="1" dirty="0"/>
                <a:t>SAVE Plan</a:t>
              </a:r>
            </a:p>
          </p:txBody>
        </p:sp>
      </p:grpSp>
      <p:sp>
        <p:nvSpPr>
          <p:cNvPr id="39" name="Rectangle 38">
            <a:extLst>
              <a:ext uri="{FF2B5EF4-FFF2-40B4-BE49-F238E27FC236}">
                <a16:creationId xmlns:a16="http://schemas.microsoft.com/office/drawing/2014/main" id="{D6973B9C-D842-2D7C-975F-1CFAC77E0EC8}"/>
              </a:ext>
            </a:extLst>
          </p:cNvPr>
          <p:cNvSpPr/>
          <p:nvPr/>
        </p:nvSpPr>
        <p:spPr>
          <a:xfrm>
            <a:off x="3974122" y="3915958"/>
            <a:ext cx="1301261" cy="1247604"/>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Arrow Connector 39">
            <a:extLst>
              <a:ext uri="{FF2B5EF4-FFF2-40B4-BE49-F238E27FC236}">
                <a16:creationId xmlns:a16="http://schemas.microsoft.com/office/drawing/2014/main" id="{EBAB78A7-2114-44DF-4ADC-B6BE00790245}"/>
              </a:ext>
            </a:extLst>
          </p:cNvPr>
          <p:cNvCxnSpPr>
            <a:cxnSpLocks/>
            <a:stCxn id="39" idx="2"/>
          </p:cNvCxnSpPr>
          <p:nvPr/>
        </p:nvCxnSpPr>
        <p:spPr>
          <a:xfrm>
            <a:off x="4624753" y="5163562"/>
            <a:ext cx="1" cy="568898"/>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title="Milestone Text">
            <a:extLst>
              <a:ext uri="{FF2B5EF4-FFF2-40B4-BE49-F238E27FC236}">
                <a16:creationId xmlns:a16="http://schemas.microsoft.com/office/drawing/2014/main" id="{F1A973C7-625F-944F-B14E-5C7D74595237}"/>
              </a:ext>
            </a:extLst>
          </p:cNvPr>
          <p:cNvGrpSpPr/>
          <p:nvPr/>
        </p:nvGrpSpPr>
        <p:grpSpPr>
          <a:xfrm>
            <a:off x="4435677" y="1990934"/>
            <a:ext cx="1972268" cy="1498571"/>
            <a:chOff x="1510523" y="3901656"/>
            <a:chExt cx="1941755" cy="582995"/>
          </a:xfrm>
        </p:grpSpPr>
        <p:sp>
          <p:nvSpPr>
            <p:cNvPr id="42" name="TextBox 41">
              <a:extLst>
                <a:ext uri="{FF2B5EF4-FFF2-40B4-BE49-F238E27FC236}">
                  <a16:creationId xmlns:a16="http://schemas.microsoft.com/office/drawing/2014/main" id="{2F1872DD-3B48-EE43-B532-54BF7898D7F2}"/>
                </a:ext>
              </a:extLst>
            </p:cNvPr>
            <p:cNvSpPr txBox="1"/>
            <p:nvPr/>
          </p:nvSpPr>
          <p:spPr>
            <a:xfrm>
              <a:off x="1510893" y="4171761"/>
              <a:ext cx="1622809" cy="140950"/>
            </a:xfrm>
            <a:prstGeom prst="rect">
              <a:avLst/>
            </a:prstGeom>
            <a:noFill/>
          </p:spPr>
          <p:txBody>
            <a:bodyPr wrap="square" lIns="0" tIns="0" rIns="0" bIns="0" rtlCol="0">
              <a:spAutoFit/>
            </a:bodyPr>
            <a:lstStyle/>
            <a:p>
              <a:r>
                <a:rPr lang="en-ZA" sz="1000" dirty="0"/>
                <a:t>Interest and payments resume; on-ramp protections</a:t>
              </a:r>
            </a:p>
          </p:txBody>
        </p:sp>
        <p:sp>
          <p:nvSpPr>
            <p:cNvPr id="43" name="TextBox 42">
              <a:extLst>
                <a:ext uri="{FF2B5EF4-FFF2-40B4-BE49-F238E27FC236}">
                  <a16:creationId xmlns:a16="http://schemas.microsoft.com/office/drawing/2014/main" id="{DEF3288C-878B-33CE-A38F-B71B061DD33C}"/>
                </a:ext>
              </a:extLst>
            </p:cNvPr>
            <p:cNvSpPr txBox="1"/>
            <p:nvPr/>
          </p:nvSpPr>
          <p:spPr>
            <a:xfrm>
              <a:off x="1510523" y="4370558"/>
              <a:ext cx="1294781" cy="114093"/>
            </a:xfrm>
            <a:prstGeom prst="rect">
              <a:avLst/>
            </a:prstGeom>
            <a:noFill/>
          </p:spPr>
          <p:txBody>
            <a:bodyPr wrap="square" lIns="0" tIns="0" rIns="0" bIns="0" rtlCol="0">
              <a:noAutofit/>
            </a:bodyPr>
            <a:lstStyle/>
            <a:p>
              <a:r>
                <a:rPr lang="en-ZA" sz="1000" dirty="0"/>
                <a:t>September 2023</a:t>
              </a:r>
            </a:p>
          </p:txBody>
        </p:sp>
        <p:sp>
          <p:nvSpPr>
            <p:cNvPr id="44" name="TextBox 43">
              <a:extLst>
                <a:ext uri="{FF2B5EF4-FFF2-40B4-BE49-F238E27FC236}">
                  <a16:creationId xmlns:a16="http://schemas.microsoft.com/office/drawing/2014/main" id="{121208EC-BA8A-EDC8-CF0B-D2B86A58E4F5}"/>
                </a:ext>
              </a:extLst>
            </p:cNvPr>
            <p:cNvSpPr txBox="1"/>
            <p:nvPr/>
          </p:nvSpPr>
          <p:spPr>
            <a:xfrm>
              <a:off x="1510893" y="3901656"/>
              <a:ext cx="1941385" cy="225520"/>
            </a:xfrm>
            <a:prstGeom prst="rect">
              <a:avLst/>
            </a:prstGeom>
            <a:noFill/>
          </p:spPr>
          <p:txBody>
            <a:bodyPr wrap="square" lIns="0" tIns="0" rIns="0" bIns="0" rtlCol="0">
              <a:spAutoFit/>
            </a:bodyPr>
            <a:lstStyle/>
            <a:p>
              <a:r>
                <a:rPr lang="en-ZA" sz="1600" b="1" dirty="0"/>
                <a:t>COVID Protections</a:t>
              </a:r>
            </a:p>
            <a:p>
              <a:r>
                <a:rPr lang="en-ZA" sz="1600" b="1" dirty="0"/>
                <a:t>Expire </a:t>
              </a:r>
            </a:p>
          </p:txBody>
        </p:sp>
      </p:grpSp>
      <p:sp>
        <p:nvSpPr>
          <p:cNvPr id="45" name="Rectangle 44">
            <a:extLst>
              <a:ext uri="{FF2B5EF4-FFF2-40B4-BE49-F238E27FC236}">
                <a16:creationId xmlns:a16="http://schemas.microsoft.com/office/drawing/2014/main" id="{5F2116AF-4B79-411F-C511-403C2BF9C129}"/>
              </a:ext>
            </a:extLst>
          </p:cNvPr>
          <p:cNvSpPr/>
          <p:nvPr/>
        </p:nvSpPr>
        <p:spPr>
          <a:xfrm>
            <a:off x="4359351" y="1869365"/>
            <a:ext cx="2118946" cy="1744739"/>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6" name="Straight Arrow Connector 45">
            <a:extLst>
              <a:ext uri="{FF2B5EF4-FFF2-40B4-BE49-F238E27FC236}">
                <a16:creationId xmlns:a16="http://schemas.microsoft.com/office/drawing/2014/main" id="{CB89BB71-7FA6-05E0-F305-499583A35120}"/>
              </a:ext>
            </a:extLst>
          </p:cNvPr>
          <p:cNvCxnSpPr/>
          <p:nvPr/>
        </p:nvCxnSpPr>
        <p:spPr>
          <a:xfrm>
            <a:off x="5864469" y="3614104"/>
            <a:ext cx="0" cy="2108207"/>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title="Milestone Text">
            <a:extLst>
              <a:ext uri="{FF2B5EF4-FFF2-40B4-BE49-F238E27FC236}">
                <a16:creationId xmlns:a16="http://schemas.microsoft.com/office/drawing/2014/main" id="{266A117A-BDB5-4237-3EF9-C6B702B086E7}"/>
              </a:ext>
            </a:extLst>
          </p:cNvPr>
          <p:cNvGrpSpPr/>
          <p:nvPr/>
        </p:nvGrpSpPr>
        <p:grpSpPr>
          <a:xfrm>
            <a:off x="6212532" y="4009537"/>
            <a:ext cx="1515904" cy="935992"/>
            <a:chOff x="1460073" y="3855935"/>
            <a:chExt cx="1536812" cy="465643"/>
          </a:xfrm>
        </p:grpSpPr>
        <p:sp>
          <p:nvSpPr>
            <p:cNvPr id="48" name="TextBox 47">
              <a:extLst>
                <a:ext uri="{FF2B5EF4-FFF2-40B4-BE49-F238E27FC236}">
                  <a16:creationId xmlns:a16="http://schemas.microsoft.com/office/drawing/2014/main" id="{C6CF5FF1-2A29-23DB-AC73-6F36B0C66BFC}"/>
                </a:ext>
              </a:extLst>
            </p:cNvPr>
            <p:cNvSpPr txBox="1"/>
            <p:nvPr/>
          </p:nvSpPr>
          <p:spPr>
            <a:xfrm>
              <a:off x="1471801" y="4007869"/>
              <a:ext cx="1294782" cy="153115"/>
            </a:xfrm>
            <a:prstGeom prst="rect">
              <a:avLst/>
            </a:prstGeom>
            <a:noFill/>
          </p:spPr>
          <p:txBody>
            <a:bodyPr wrap="square" lIns="0" tIns="0" rIns="0" bIns="0" rtlCol="0">
              <a:spAutoFit/>
            </a:bodyPr>
            <a:lstStyle/>
            <a:p>
              <a:r>
                <a:rPr lang="en-ZA" sz="1000" dirty="0"/>
                <a:t>Courts block </a:t>
              </a:r>
            </a:p>
            <a:p>
              <a:r>
                <a:rPr lang="en-ZA" sz="1000" dirty="0"/>
                <a:t>implementation</a:t>
              </a:r>
            </a:p>
          </p:txBody>
        </p:sp>
        <p:sp>
          <p:nvSpPr>
            <p:cNvPr id="49" name="TextBox 48">
              <a:extLst>
                <a:ext uri="{FF2B5EF4-FFF2-40B4-BE49-F238E27FC236}">
                  <a16:creationId xmlns:a16="http://schemas.microsoft.com/office/drawing/2014/main" id="{1994A4DC-7E07-9205-E1E5-A8713A7B57A3}"/>
                </a:ext>
              </a:extLst>
            </p:cNvPr>
            <p:cNvSpPr txBox="1"/>
            <p:nvPr/>
          </p:nvSpPr>
          <p:spPr>
            <a:xfrm>
              <a:off x="1471802" y="4207485"/>
              <a:ext cx="1294781" cy="114093"/>
            </a:xfrm>
            <a:prstGeom prst="rect">
              <a:avLst/>
            </a:prstGeom>
            <a:noFill/>
          </p:spPr>
          <p:txBody>
            <a:bodyPr wrap="square" lIns="0" tIns="0" rIns="0" bIns="0" rtlCol="0">
              <a:noAutofit/>
            </a:bodyPr>
            <a:lstStyle/>
            <a:p>
              <a:r>
                <a:rPr lang="en-ZA" sz="1000" dirty="0"/>
                <a:t>July 2024</a:t>
              </a:r>
            </a:p>
          </p:txBody>
        </p:sp>
        <p:sp>
          <p:nvSpPr>
            <p:cNvPr id="50" name="TextBox 49">
              <a:extLst>
                <a:ext uri="{FF2B5EF4-FFF2-40B4-BE49-F238E27FC236}">
                  <a16:creationId xmlns:a16="http://schemas.microsoft.com/office/drawing/2014/main" id="{D3A79FE2-E975-23B5-1546-DC3E82F577CB}"/>
                </a:ext>
              </a:extLst>
            </p:cNvPr>
            <p:cNvSpPr txBox="1"/>
            <p:nvPr/>
          </p:nvSpPr>
          <p:spPr>
            <a:xfrm>
              <a:off x="1460073" y="3855935"/>
              <a:ext cx="1536812" cy="122492"/>
            </a:xfrm>
            <a:prstGeom prst="rect">
              <a:avLst/>
            </a:prstGeom>
            <a:noFill/>
          </p:spPr>
          <p:txBody>
            <a:bodyPr wrap="square" lIns="0" tIns="0" rIns="0" bIns="0" rtlCol="0">
              <a:spAutoFit/>
            </a:bodyPr>
            <a:lstStyle/>
            <a:p>
              <a:r>
                <a:rPr lang="en-ZA" sz="1600" b="1" dirty="0"/>
                <a:t>SAVE Injunction</a:t>
              </a:r>
            </a:p>
          </p:txBody>
        </p:sp>
      </p:grpSp>
      <p:sp>
        <p:nvSpPr>
          <p:cNvPr id="51" name="Rectangle 50">
            <a:extLst>
              <a:ext uri="{FF2B5EF4-FFF2-40B4-BE49-F238E27FC236}">
                <a16:creationId xmlns:a16="http://schemas.microsoft.com/office/drawing/2014/main" id="{86769C86-FA84-D4E0-1CD3-951CD967F695}"/>
              </a:ext>
            </a:extLst>
          </p:cNvPr>
          <p:cNvSpPr/>
          <p:nvPr/>
        </p:nvSpPr>
        <p:spPr>
          <a:xfrm>
            <a:off x="6124021" y="3949938"/>
            <a:ext cx="1773504" cy="1247604"/>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a:extLst>
              <a:ext uri="{FF2B5EF4-FFF2-40B4-BE49-F238E27FC236}">
                <a16:creationId xmlns:a16="http://schemas.microsoft.com/office/drawing/2014/main" id="{5E26F58B-73CC-349F-14E1-B0525D1B8DED}"/>
              </a:ext>
            </a:extLst>
          </p:cNvPr>
          <p:cNvCxnSpPr/>
          <p:nvPr/>
        </p:nvCxnSpPr>
        <p:spPr>
          <a:xfrm>
            <a:off x="7702062" y="5197542"/>
            <a:ext cx="0" cy="518410"/>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title="Milestone Text">
            <a:extLst>
              <a:ext uri="{FF2B5EF4-FFF2-40B4-BE49-F238E27FC236}">
                <a16:creationId xmlns:a16="http://schemas.microsoft.com/office/drawing/2014/main" id="{7FA90AB5-D9F3-AC87-14CB-F1B127550CC9}"/>
              </a:ext>
            </a:extLst>
          </p:cNvPr>
          <p:cNvGrpSpPr/>
          <p:nvPr/>
        </p:nvGrpSpPr>
        <p:grpSpPr>
          <a:xfrm>
            <a:off x="7153558" y="1952063"/>
            <a:ext cx="1579145" cy="1091467"/>
            <a:chOff x="1523243" y="3702997"/>
            <a:chExt cx="1458087" cy="542993"/>
          </a:xfrm>
        </p:grpSpPr>
        <p:sp>
          <p:nvSpPr>
            <p:cNvPr id="54" name="TextBox 53">
              <a:extLst>
                <a:ext uri="{FF2B5EF4-FFF2-40B4-BE49-F238E27FC236}">
                  <a16:creationId xmlns:a16="http://schemas.microsoft.com/office/drawing/2014/main" id="{D3CCBF79-C9E4-92E0-F89D-419965698AB8}"/>
                </a:ext>
              </a:extLst>
            </p:cNvPr>
            <p:cNvSpPr txBox="1"/>
            <p:nvPr/>
          </p:nvSpPr>
          <p:spPr>
            <a:xfrm>
              <a:off x="1537754" y="3996164"/>
              <a:ext cx="1294782" cy="76558"/>
            </a:xfrm>
            <a:prstGeom prst="rect">
              <a:avLst/>
            </a:prstGeom>
            <a:noFill/>
          </p:spPr>
          <p:txBody>
            <a:bodyPr wrap="square" lIns="0" tIns="0" rIns="0" bIns="0" rtlCol="0">
              <a:spAutoFit/>
            </a:bodyPr>
            <a:lstStyle/>
            <a:p>
              <a:r>
                <a:rPr lang="en-ZA" sz="1000" dirty="0"/>
                <a:t>Credits scores plummet</a:t>
              </a:r>
            </a:p>
          </p:txBody>
        </p:sp>
        <p:sp>
          <p:nvSpPr>
            <p:cNvPr id="55" name="TextBox 54">
              <a:extLst>
                <a:ext uri="{FF2B5EF4-FFF2-40B4-BE49-F238E27FC236}">
                  <a16:creationId xmlns:a16="http://schemas.microsoft.com/office/drawing/2014/main" id="{831170AC-A659-6747-3C44-08885E593B67}"/>
                </a:ext>
              </a:extLst>
            </p:cNvPr>
            <p:cNvSpPr txBox="1"/>
            <p:nvPr/>
          </p:nvSpPr>
          <p:spPr>
            <a:xfrm>
              <a:off x="1523243" y="4131897"/>
              <a:ext cx="1294781" cy="114093"/>
            </a:xfrm>
            <a:prstGeom prst="rect">
              <a:avLst/>
            </a:prstGeom>
            <a:noFill/>
          </p:spPr>
          <p:txBody>
            <a:bodyPr wrap="square" lIns="0" tIns="0" rIns="0" bIns="0" rtlCol="0">
              <a:noAutofit/>
            </a:bodyPr>
            <a:lstStyle/>
            <a:p>
              <a:r>
                <a:rPr lang="en-ZA" sz="1000" dirty="0"/>
                <a:t>October 2024</a:t>
              </a:r>
            </a:p>
          </p:txBody>
        </p:sp>
        <p:sp>
          <p:nvSpPr>
            <p:cNvPr id="56" name="TextBox 55">
              <a:extLst>
                <a:ext uri="{FF2B5EF4-FFF2-40B4-BE49-F238E27FC236}">
                  <a16:creationId xmlns:a16="http://schemas.microsoft.com/office/drawing/2014/main" id="{AC1CB371-3595-D118-1ADA-2E8D65EB9B83}"/>
                </a:ext>
              </a:extLst>
            </p:cNvPr>
            <p:cNvSpPr txBox="1"/>
            <p:nvPr/>
          </p:nvSpPr>
          <p:spPr>
            <a:xfrm>
              <a:off x="1523243" y="3702997"/>
              <a:ext cx="1458087" cy="244985"/>
            </a:xfrm>
            <a:prstGeom prst="rect">
              <a:avLst/>
            </a:prstGeom>
            <a:noFill/>
          </p:spPr>
          <p:txBody>
            <a:bodyPr wrap="square" lIns="0" tIns="0" rIns="0" bIns="0" rtlCol="0">
              <a:spAutoFit/>
            </a:bodyPr>
            <a:lstStyle/>
            <a:p>
              <a:r>
                <a:rPr lang="en-ZA" sz="1600" b="1" dirty="0"/>
                <a:t>Credit Reporting</a:t>
              </a:r>
            </a:p>
            <a:p>
              <a:r>
                <a:rPr lang="en-ZA" sz="1600" b="1" dirty="0"/>
                <a:t>Resumes</a:t>
              </a:r>
            </a:p>
          </p:txBody>
        </p:sp>
      </p:grpSp>
      <p:sp>
        <p:nvSpPr>
          <p:cNvPr id="57" name="Rectangle 56">
            <a:extLst>
              <a:ext uri="{FF2B5EF4-FFF2-40B4-BE49-F238E27FC236}">
                <a16:creationId xmlns:a16="http://schemas.microsoft.com/office/drawing/2014/main" id="{CAAF643A-7FBE-2859-9E63-68EBF472EE95}"/>
              </a:ext>
            </a:extLst>
          </p:cNvPr>
          <p:cNvSpPr/>
          <p:nvPr/>
        </p:nvSpPr>
        <p:spPr>
          <a:xfrm>
            <a:off x="7017432" y="1880912"/>
            <a:ext cx="1773504" cy="1433122"/>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8" name="Straight Arrow Connector 57">
            <a:extLst>
              <a:ext uri="{FF2B5EF4-FFF2-40B4-BE49-F238E27FC236}">
                <a16:creationId xmlns:a16="http://schemas.microsoft.com/office/drawing/2014/main" id="{430B8346-7891-EAA6-AE3D-C11497A5AAA3}"/>
              </a:ext>
            </a:extLst>
          </p:cNvPr>
          <p:cNvCxnSpPr/>
          <p:nvPr/>
        </p:nvCxnSpPr>
        <p:spPr>
          <a:xfrm>
            <a:off x="8317523" y="3314034"/>
            <a:ext cx="0" cy="2388011"/>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title="Milestone Text">
            <a:extLst>
              <a:ext uri="{FF2B5EF4-FFF2-40B4-BE49-F238E27FC236}">
                <a16:creationId xmlns:a16="http://schemas.microsoft.com/office/drawing/2014/main" id="{328C974E-BB3B-EBCA-2A41-367B4C17359B}"/>
              </a:ext>
            </a:extLst>
          </p:cNvPr>
          <p:cNvGrpSpPr/>
          <p:nvPr/>
        </p:nvGrpSpPr>
        <p:grpSpPr>
          <a:xfrm>
            <a:off x="8732703" y="4040328"/>
            <a:ext cx="1617875" cy="1125049"/>
            <a:chOff x="1451612" y="3875254"/>
            <a:chExt cx="1605082" cy="559698"/>
          </a:xfrm>
        </p:grpSpPr>
        <p:sp>
          <p:nvSpPr>
            <p:cNvPr id="60" name="TextBox 59">
              <a:extLst>
                <a:ext uri="{FF2B5EF4-FFF2-40B4-BE49-F238E27FC236}">
                  <a16:creationId xmlns:a16="http://schemas.microsoft.com/office/drawing/2014/main" id="{874F9846-1697-6704-73D6-2E3D2BADA916}"/>
                </a:ext>
              </a:extLst>
            </p:cNvPr>
            <p:cNvSpPr txBox="1"/>
            <p:nvPr/>
          </p:nvSpPr>
          <p:spPr>
            <a:xfrm>
              <a:off x="1477394" y="4023034"/>
              <a:ext cx="1294782" cy="306230"/>
            </a:xfrm>
            <a:prstGeom prst="rect">
              <a:avLst/>
            </a:prstGeom>
            <a:noFill/>
          </p:spPr>
          <p:txBody>
            <a:bodyPr wrap="square" lIns="0" tIns="0" rIns="0" bIns="0" rtlCol="0">
              <a:spAutoFit/>
            </a:bodyPr>
            <a:lstStyle/>
            <a:p>
              <a:r>
                <a:rPr lang="en-ZA" sz="1000" dirty="0"/>
                <a:t>Department of Education resumes collections – wage garnishments, etc. </a:t>
              </a:r>
            </a:p>
          </p:txBody>
        </p:sp>
        <p:sp>
          <p:nvSpPr>
            <p:cNvPr id="61" name="TextBox 60">
              <a:extLst>
                <a:ext uri="{FF2B5EF4-FFF2-40B4-BE49-F238E27FC236}">
                  <a16:creationId xmlns:a16="http://schemas.microsoft.com/office/drawing/2014/main" id="{038E796F-F7C7-9B79-9985-26A27E954E12}"/>
                </a:ext>
              </a:extLst>
            </p:cNvPr>
            <p:cNvSpPr txBox="1"/>
            <p:nvPr/>
          </p:nvSpPr>
          <p:spPr>
            <a:xfrm>
              <a:off x="1477395" y="4320859"/>
              <a:ext cx="1294781" cy="114093"/>
            </a:xfrm>
            <a:prstGeom prst="rect">
              <a:avLst/>
            </a:prstGeom>
            <a:noFill/>
          </p:spPr>
          <p:txBody>
            <a:bodyPr wrap="square" lIns="0" tIns="0" rIns="0" bIns="0" rtlCol="0">
              <a:noAutofit/>
            </a:bodyPr>
            <a:lstStyle/>
            <a:p>
              <a:r>
                <a:rPr lang="en-ZA" sz="1000" dirty="0"/>
                <a:t>May 2025</a:t>
              </a:r>
            </a:p>
          </p:txBody>
        </p:sp>
        <p:sp>
          <p:nvSpPr>
            <p:cNvPr id="62" name="TextBox 61">
              <a:extLst>
                <a:ext uri="{FF2B5EF4-FFF2-40B4-BE49-F238E27FC236}">
                  <a16:creationId xmlns:a16="http://schemas.microsoft.com/office/drawing/2014/main" id="{CA8528A1-0325-B43D-BD4A-714A8B1172C1}"/>
                </a:ext>
              </a:extLst>
            </p:cNvPr>
            <p:cNvSpPr txBox="1"/>
            <p:nvPr/>
          </p:nvSpPr>
          <p:spPr>
            <a:xfrm>
              <a:off x="1451612" y="3875254"/>
              <a:ext cx="1605082" cy="122492"/>
            </a:xfrm>
            <a:prstGeom prst="rect">
              <a:avLst/>
            </a:prstGeom>
            <a:noFill/>
          </p:spPr>
          <p:txBody>
            <a:bodyPr wrap="square" lIns="0" tIns="0" rIns="0" bIns="0" rtlCol="0">
              <a:spAutoFit/>
            </a:bodyPr>
            <a:lstStyle/>
            <a:p>
              <a:r>
                <a:rPr lang="en-ZA" sz="1600" b="1" dirty="0"/>
                <a:t>Collections Begin</a:t>
              </a:r>
            </a:p>
          </p:txBody>
        </p:sp>
      </p:grpSp>
      <p:sp>
        <p:nvSpPr>
          <p:cNvPr id="63" name="Rectangle 62">
            <a:extLst>
              <a:ext uri="{FF2B5EF4-FFF2-40B4-BE49-F238E27FC236}">
                <a16:creationId xmlns:a16="http://schemas.microsoft.com/office/drawing/2014/main" id="{0EDFA36E-8D68-126F-1EA9-A7830F78BF19}"/>
              </a:ext>
            </a:extLst>
          </p:cNvPr>
          <p:cNvSpPr/>
          <p:nvPr/>
        </p:nvSpPr>
        <p:spPr>
          <a:xfrm>
            <a:off x="8626817" y="3941881"/>
            <a:ext cx="1875708" cy="1247604"/>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4" name="Straight Arrow Connector 63">
            <a:extLst>
              <a:ext uri="{FF2B5EF4-FFF2-40B4-BE49-F238E27FC236}">
                <a16:creationId xmlns:a16="http://schemas.microsoft.com/office/drawing/2014/main" id="{7E6E8C20-2621-8CBD-023B-0A495900A60D}"/>
              </a:ext>
            </a:extLst>
          </p:cNvPr>
          <p:cNvCxnSpPr>
            <a:cxnSpLocks/>
          </p:cNvCxnSpPr>
          <p:nvPr/>
        </p:nvCxnSpPr>
        <p:spPr>
          <a:xfrm>
            <a:off x="9951533" y="5212602"/>
            <a:ext cx="0" cy="519858"/>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title="Milestone Text">
            <a:extLst>
              <a:ext uri="{FF2B5EF4-FFF2-40B4-BE49-F238E27FC236}">
                <a16:creationId xmlns:a16="http://schemas.microsoft.com/office/drawing/2014/main" id="{AD0CAA35-DDCB-1A7E-2887-0FC3B536DB88}"/>
              </a:ext>
            </a:extLst>
          </p:cNvPr>
          <p:cNvGrpSpPr/>
          <p:nvPr/>
        </p:nvGrpSpPr>
        <p:grpSpPr>
          <a:xfrm>
            <a:off x="9268978" y="2058530"/>
            <a:ext cx="1576941" cy="987317"/>
            <a:chOff x="1498208" y="3741332"/>
            <a:chExt cx="1307466" cy="491179"/>
          </a:xfrm>
        </p:grpSpPr>
        <p:sp>
          <p:nvSpPr>
            <p:cNvPr id="66" name="TextBox 65">
              <a:extLst>
                <a:ext uri="{FF2B5EF4-FFF2-40B4-BE49-F238E27FC236}">
                  <a16:creationId xmlns:a16="http://schemas.microsoft.com/office/drawing/2014/main" id="{86420720-4CEA-8347-30C7-975A40AD75FC}"/>
                </a:ext>
              </a:extLst>
            </p:cNvPr>
            <p:cNvSpPr txBox="1"/>
            <p:nvPr/>
          </p:nvSpPr>
          <p:spPr>
            <a:xfrm>
              <a:off x="1510892" y="3893983"/>
              <a:ext cx="1294782" cy="153116"/>
            </a:xfrm>
            <a:prstGeom prst="rect">
              <a:avLst/>
            </a:prstGeom>
            <a:noFill/>
          </p:spPr>
          <p:txBody>
            <a:bodyPr wrap="square" lIns="0" tIns="0" rIns="0" bIns="0" rtlCol="0">
              <a:spAutoFit/>
            </a:bodyPr>
            <a:lstStyle/>
            <a:p>
              <a:r>
                <a:rPr lang="en-ZA" sz="1000" dirty="0"/>
                <a:t>Old plans eliminated; new plans adopted; transition</a:t>
              </a:r>
            </a:p>
          </p:txBody>
        </p:sp>
        <p:sp>
          <p:nvSpPr>
            <p:cNvPr id="67" name="TextBox 66">
              <a:extLst>
                <a:ext uri="{FF2B5EF4-FFF2-40B4-BE49-F238E27FC236}">
                  <a16:creationId xmlns:a16="http://schemas.microsoft.com/office/drawing/2014/main" id="{5DC941CC-D9A4-03FA-C187-4327428300C0}"/>
                </a:ext>
              </a:extLst>
            </p:cNvPr>
            <p:cNvSpPr txBox="1"/>
            <p:nvPr/>
          </p:nvSpPr>
          <p:spPr>
            <a:xfrm>
              <a:off x="1498208" y="4118418"/>
              <a:ext cx="1294781" cy="114093"/>
            </a:xfrm>
            <a:prstGeom prst="rect">
              <a:avLst/>
            </a:prstGeom>
            <a:noFill/>
          </p:spPr>
          <p:txBody>
            <a:bodyPr wrap="square" lIns="0" tIns="0" rIns="0" bIns="0" rtlCol="0">
              <a:noAutofit/>
            </a:bodyPr>
            <a:lstStyle/>
            <a:p>
              <a:r>
                <a:rPr lang="en-ZA" sz="1000" dirty="0"/>
                <a:t>July 2025</a:t>
              </a:r>
            </a:p>
          </p:txBody>
        </p:sp>
        <p:sp>
          <p:nvSpPr>
            <p:cNvPr id="68" name="TextBox 67">
              <a:extLst>
                <a:ext uri="{FF2B5EF4-FFF2-40B4-BE49-F238E27FC236}">
                  <a16:creationId xmlns:a16="http://schemas.microsoft.com/office/drawing/2014/main" id="{FDFC250C-4462-ADBE-3CB9-655DDCFD86CE}"/>
                </a:ext>
              </a:extLst>
            </p:cNvPr>
            <p:cNvSpPr txBox="1"/>
            <p:nvPr/>
          </p:nvSpPr>
          <p:spPr>
            <a:xfrm>
              <a:off x="1510892" y="3741332"/>
              <a:ext cx="1294782" cy="137804"/>
            </a:xfrm>
            <a:prstGeom prst="rect">
              <a:avLst/>
            </a:prstGeom>
            <a:noFill/>
          </p:spPr>
          <p:txBody>
            <a:bodyPr wrap="square" lIns="0" tIns="0" rIns="0" bIns="0" rtlCol="0">
              <a:spAutoFit/>
            </a:bodyPr>
            <a:lstStyle/>
            <a:p>
              <a:r>
                <a:rPr lang="en-ZA" b="1" dirty="0"/>
                <a:t>OBBB Passed</a:t>
              </a:r>
            </a:p>
          </p:txBody>
        </p:sp>
      </p:grpSp>
      <p:sp>
        <p:nvSpPr>
          <p:cNvPr id="69" name="Rectangle 68">
            <a:extLst>
              <a:ext uri="{FF2B5EF4-FFF2-40B4-BE49-F238E27FC236}">
                <a16:creationId xmlns:a16="http://schemas.microsoft.com/office/drawing/2014/main" id="{F0EB90E1-99E4-9AD3-CE8A-B12193A7C32C}"/>
              </a:ext>
            </a:extLst>
          </p:cNvPr>
          <p:cNvSpPr/>
          <p:nvPr/>
        </p:nvSpPr>
        <p:spPr>
          <a:xfrm>
            <a:off x="9163048" y="1910315"/>
            <a:ext cx="1773504" cy="1433122"/>
          </a:xfrm>
          <a:prstGeom prst="rect">
            <a:avLst/>
          </a:prstGeom>
          <a:noFill/>
          <a:ln>
            <a:solidFill>
              <a:srgbClr val="FD72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0" name="Straight Arrow Connector 69">
            <a:extLst>
              <a:ext uri="{FF2B5EF4-FFF2-40B4-BE49-F238E27FC236}">
                <a16:creationId xmlns:a16="http://schemas.microsoft.com/office/drawing/2014/main" id="{08A0F546-4A55-08FA-C5D6-752E8921EADF}"/>
              </a:ext>
            </a:extLst>
          </p:cNvPr>
          <p:cNvCxnSpPr>
            <a:cxnSpLocks/>
          </p:cNvCxnSpPr>
          <p:nvPr/>
        </p:nvCxnSpPr>
        <p:spPr>
          <a:xfrm>
            <a:off x="10762741" y="3345071"/>
            <a:ext cx="0" cy="2377240"/>
          </a:xfrm>
          <a:prstGeom prst="straightConnector1">
            <a:avLst/>
          </a:prstGeom>
          <a:ln>
            <a:solidFill>
              <a:srgbClr val="FD7251"/>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547A79ED-92BB-D06C-1D92-F13FD27FBC42}"/>
              </a:ext>
            </a:extLst>
          </p:cNvPr>
          <p:cNvSpPr>
            <a:spLocks noGrp="1"/>
          </p:cNvSpPr>
          <p:nvPr>
            <p:ph type="body" sz="quarter" idx="13"/>
          </p:nvPr>
        </p:nvSpPr>
        <p:spPr>
          <a:xfrm>
            <a:off x="365760" y="326618"/>
            <a:ext cx="10972800" cy="215444"/>
          </a:xfrm>
        </p:spPr>
        <p:txBody>
          <a:bodyPr/>
          <a:lstStyle/>
          <a:p>
            <a:r>
              <a:rPr lang="en-US" dirty="0"/>
              <a:t>STUDENT LOAN BACKGROUND AND FACTS</a:t>
            </a:r>
          </a:p>
        </p:txBody>
      </p:sp>
      <p:sp>
        <p:nvSpPr>
          <p:cNvPr id="71" name="Slide Number Placeholder 70">
            <a:extLst>
              <a:ext uri="{FF2B5EF4-FFF2-40B4-BE49-F238E27FC236}">
                <a16:creationId xmlns:a16="http://schemas.microsoft.com/office/drawing/2014/main" id="{D7E4F7DB-9990-1C62-1602-DFD122DBADC3}"/>
              </a:ext>
            </a:extLst>
          </p:cNvPr>
          <p:cNvSpPr>
            <a:spLocks noGrp="1"/>
          </p:cNvSpPr>
          <p:nvPr>
            <p:ph type="sldNum" sz="quarter" idx="12"/>
          </p:nvPr>
        </p:nvSpPr>
        <p:spPr/>
        <p:txBody>
          <a:bodyPr/>
          <a:lstStyle/>
          <a:p>
            <a:fld id="{ED73F545-69F6-C24B-A8F6-C857013384FD}" type="slidenum">
              <a:rPr lang="en-US" smtClean="0"/>
              <a:t>9</a:t>
            </a:fld>
            <a:endParaRPr lang="en-US" dirty="0"/>
          </a:p>
        </p:txBody>
      </p:sp>
    </p:spTree>
    <p:extLst>
      <p:ext uri="{BB962C8B-B14F-4D97-AF65-F5344CB8AC3E}">
        <p14:creationId xmlns:p14="http://schemas.microsoft.com/office/powerpoint/2010/main" val="3980475754"/>
      </p:ext>
    </p:extLst>
  </p:cSld>
  <p:clrMapOvr>
    <a:masterClrMapping/>
  </p:clrMapOvr>
</p:sld>
</file>

<file path=ppt/theme/theme1.xml><?xml version="1.0" encoding="utf-8"?>
<a:theme xmlns:a="http://schemas.openxmlformats.org/drawingml/2006/main" name="Custom Design">
  <a:themeElements>
    <a:clrScheme name="Stretto2024">
      <a:dk1>
        <a:srgbClr val="000000"/>
      </a:dk1>
      <a:lt1>
        <a:srgbClr val="FFFFFF"/>
      </a:lt1>
      <a:dk2>
        <a:srgbClr val="26343B"/>
      </a:dk2>
      <a:lt2>
        <a:srgbClr val="F7FAFF"/>
      </a:lt2>
      <a:accent1>
        <a:srgbClr val="FD7150"/>
      </a:accent1>
      <a:accent2>
        <a:srgbClr val="B7D2E5"/>
      </a:accent2>
      <a:accent3>
        <a:srgbClr val="3E779E"/>
      </a:accent3>
      <a:accent4>
        <a:srgbClr val="912017"/>
      </a:accent4>
      <a:accent5>
        <a:srgbClr val="EFA13A"/>
      </a:accent5>
      <a:accent6>
        <a:srgbClr val="414E54"/>
      </a:accent6>
      <a:hlink>
        <a:srgbClr val="FD7150"/>
      </a:hlink>
      <a:folHlink>
        <a:srgbClr val="FD7150"/>
      </a:folHlink>
    </a:clrScheme>
    <a:fontScheme name="Arial">
      <a:majorFont>
        <a:latin typeface="Bio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Bio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228600" indent="-228600" algn="l">
          <a:spcBef>
            <a:spcPts val="1000"/>
          </a:spcBef>
          <a:buClr>
            <a:schemeClr val="accent1"/>
          </a:buClr>
          <a:buSzPct val="95000"/>
          <a:buFont typeface="Wingdings" pitchFamily="2" charset="2"/>
          <a:buChar char="§"/>
          <a:defRPr sz="2000" dirty="0" smtClean="0"/>
        </a:defPPr>
      </a:lstStyle>
    </a:txDef>
  </a:objectDefaults>
  <a:extraClrSchemeLst/>
  <a:extLst>
    <a:ext uri="{05A4C25C-085E-4340-85A3-A5531E510DB2}">
      <thm15:themeFamily xmlns:thm15="http://schemas.microsoft.com/office/thememl/2012/main" name="Stretto-2025-PPT-Template  -  Read-Only" id="{E5107FEF-A86C-42EF-85D2-23A9819F8501}" vid="{A020BA5C-72C8-4B81-AA94-12875CA141B5}"/>
    </a:ext>
  </a:extLst>
</a:theme>
</file>

<file path=ppt/theme/theme2.xml><?xml version="1.0" encoding="utf-8"?>
<a:theme xmlns:a="http://schemas.openxmlformats.org/drawingml/2006/main" name="4_Gray Background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D122CBE8227449893B11EE8C04546F" ma:contentTypeVersion="16" ma:contentTypeDescription="Create a new document." ma:contentTypeScope="" ma:versionID="d49779477d844c2b58773332aeeed9d0">
  <xsd:schema xmlns:xsd="http://www.w3.org/2001/XMLSchema" xmlns:xs="http://www.w3.org/2001/XMLSchema" xmlns:p="http://schemas.microsoft.com/office/2006/metadata/properties" xmlns:ns3="78fa3620-5e78-43d0-b88f-0cbda97318be" xmlns:ns4="80e9be52-1668-4865-a6a3-0f0cbc612a95" targetNamespace="http://schemas.microsoft.com/office/2006/metadata/properties" ma:root="true" ma:fieldsID="437a3b203ba036b7f57a8c953fdc5a3b" ns3:_="" ns4:_="">
    <xsd:import namespace="78fa3620-5e78-43d0-b88f-0cbda97318be"/>
    <xsd:import namespace="80e9be52-1668-4865-a6a3-0f0cbc612a95"/>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a3620-5e78-43d0-b88f-0cbda9731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e9be52-1668-4865-a6a3-0f0cbc612a9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8fa3620-5e78-43d0-b88f-0cbda97318be" xsi:nil="true"/>
  </documentManagement>
</p:properties>
</file>

<file path=customXml/itemProps1.xml><?xml version="1.0" encoding="utf-8"?>
<ds:datastoreItem xmlns:ds="http://schemas.openxmlformats.org/officeDocument/2006/customXml" ds:itemID="{98D70879-90E4-4BE4-8AA0-7EF7B80E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a3620-5e78-43d0-b88f-0cbda97318be"/>
    <ds:schemaRef ds:uri="80e9be52-1668-4865-a6a3-0f0cbc612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69BEC-E6AC-40AE-A509-9BDC23B3E55A}">
  <ds:schemaRefs>
    <ds:schemaRef ds:uri="http://schemas.microsoft.com/sharepoint/v3/contenttype/forms"/>
  </ds:schemaRefs>
</ds:datastoreItem>
</file>

<file path=customXml/itemProps3.xml><?xml version="1.0" encoding="utf-8"?>
<ds:datastoreItem xmlns:ds="http://schemas.openxmlformats.org/officeDocument/2006/customXml" ds:itemID="{759AFCDE-FAEC-4F5B-8ABF-AAA2EC754E57}">
  <ds:schemaRefs>
    <ds:schemaRef ds:uri="http://purl.org/dc/dcmitype/"/>
    <ds:schemaRef ds:uri="http://purl.org/dc/elements/1.1/"/>
    <ds:schemaRef ds:uri="http://schemas.microsoft.com/office/2006/metadata/properties"/>
    <ds:schemaRef ds:uri="80e9be52-1668-4865-a6a3-0f0cbc612a9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8fa3620-5e78-43d0-b88f-0cbda97318be"/>
    <ds:schemaRef ds:uri="http://www.w3.org/XML/1998/namespace"/>
  </ds:schemaRefs>
</ds:datastoreItem>
</file>

<file path=docMetadata/LabelInfo.xml><?xml version="1.0" encoding="utf-8"?>
<clbl:labelList xmlns:clbl="http://schemas.microsoft.com/office/2020/mipLabelMetadata">
  <clbl:label id="{86030d40-b74a-4e4b-bd8f-264e31dc50ce}" enabled="0" method="" siteId="{86030d40-b74a-4e4b-bd8f-264e31dc50ce}" removed="1"/>
</clbl:labelList>
</file>

<file path=docProps/app.xml><?xml version="1.0" encoding="utf-8"?>
<Properties xmlns="http://schemas.openxmlformats.org/officeDocument/2006/extended-properties" xmlns:vt="http://schemas.openxmlformats.org/officeDocument/2006/docPropsVTypes">
  <Template>Stretto-2025-PPT-Template (1)</Template>
  <TotalTime>1047</TotalTime>
  <Words>2972</Words>
  <Application>Microsoft Office PowerPoint</Application>
  <PresentationFormat>Widescreen</PresentationFormat>
  <Paragraphs>411</Paragraphs>
  <Slides>43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Aptos</vt:lpstr>
      <vt:lpstr>Arial</vt:lpstr>
      <vt:lpstr>Bio Sans</vt:lpstr>
      <vt:lpstr>Bio Sans ExtraLight</vt:lpstr>
      <vt:lpstr>Bio Sans Light</vt:lpstr>
      <vt:lpstr>Calibri</vt:lpstr>
      <vt:lpstr>Courier New</vt:lpstr>
      <vt:lpstr>Roboto</vt:lpstr>
      <vt:lpstr>Wingdings</vt:lpstr>
      <vt:lpstr>Custom Design</vt:lpstr>
      <vt:lpstr>4_Gray Background </vt:lpstr>
      <vt:lpstr>A New Era for Student Loans in Bankruptcy:  New Rules, Real Solutions</vt:lpstr>
      <vt:lpstr>PowerPoint Presentation</vt:lpstr>
      <vt:lpstr>PowerPoint Presentation</vt:lpstr>
      <vt:lpstr>Student Loan Background and Facts</vt:lpstr>
      <vt:lpstr>PowerPoint Presentation</vt:lpstr>
      <vt:lpstr>PowerPoint Presentation</vt:lpstr>
      <vt:lpstr>Two Types of Loans – Federal and Private</vt:lpstr>
      <vt:lpstr>PowerPoint Presentation</vt:lpstr>
      <vt:lpstr>Six Years of Upheaval: From Pandemic Relief to Legislative Overhaul</vt:lpstr>
      <vt:lpstr>Six Years of Upheaval: From Pandemic Relief to Legislative Overhaul</vt:lpstr>
      <vt:lpstr>Six Years of Upheaval: From Pandemic Relief to Legislative Overhaul</vt:lpstr>
      <vt:lpstr>The Fallout: Key Issues Facing Borrowers </vt:lpstr>
      <vt:lpstr>PowerPoint Presentation</vt:lpstr>
      <vt:lpstr>New Opportunities:  Managing Student Loans Through Bankruptcy</vt:lpstr>
      <vt:lpstr>Discharging Student Loans</vt:lpstr>
      <vt:lpstr>Legal Framework</vt:lpstr>
      <vt:lpstr>Legal Framework </vt:lpstr>
      <vt:lpstr>Legal Framework</vt:lpstr>
      <vt:lpstr>Understanding DOJ Guidance</vt:lpstr>
      <vt:lpstr>How the DOJ Guidance Works</vt:lpstr>
      <vt:lpstr>Guidance Continues to Thrive</vt:lpstr>
      <vt:lpstr>Discharging Private Loans</vt:lpstr>
      <vt:lpstr>Repaying Student Loans</vt:lpstr>
      <vt:lpstr>New Legislation Transforms Federal Student Loan Repayment Systems</vt:lpstr>
      <vt:lpstr>Repayment Plan Availability</vt:lpstr>
      <vt:lpstr>Existing Repayment Plans Still Available</vt:lpstr>
      <vt:lpstr>New Standard Repayment Plan</vt:lpstr>
      <vt:lpstr>Repayment Assistance Plan (RAP)</vt:lpstr>
      <vt:lpstr>Repayment Assistance Plan (RAP)</vt:lpstr>
      <vt:lpstr>Parent PLUS Loans – Major Issue</vt:lpstr>
      <vt:lpstr>Example: Parent PLUS </vt:lpstr>
      <vt:lpstr>Tackling Student Debt in Bankruptcy</vt:lpstr>
      <vt:lpstr>Serious Implications for Debtors in Bankruptcy</vt:lpstr>
      <vt:lpstr>Bankruptcy Action Plan</vt:lpstr>
      <vt:lpstr>STOP the “Nothing Can Be Done” Narrative</vt:lpstr>
      <vt:lpstr>START Identifying and Reviewing Options</vt:lpstr>
      <vt:lpstr>SECURE solution for clients</vt:lpstr>
      <vt:lpstr>Student Loan Management Program</vt:lpstr>
      <vt:lpstr>Stretto DMM Portal | www.dclwp.com</vt:lpstr>
      <vt:lpstr>Helpful Information</vt:lpstr>
      <vt:lpstr>Questions? </vt:lpstr>
      <vt:lpstr>PowerPoint Presentation</vt:lpstr>
      <vt:lpstr>Source Appendix </vt:lpstr>
    </vt:vector>
  </TitlesOfParts>
  <Company>Stretto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Orozco</dc:creator>
  <cp:lastModifiedBy>Igor Roitburg</cp:lastModifiedBy>
  <cp:revision>10</cp:revision>
  <dcterms:created xsi:type="dcterms:W3CDTF">2025-08-07T15:08:49Z</dcterms:created>
  <dcterms:modified xsi:type="dcterms:W3CDTF">2026-01-21T13:13:26Z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0x010100FCD122CBE8227449893B11EE8C04546F</vt:lpwstr>
  </property>
  <property fmtid="{D5CDD505-2E9C-101B-9397-08002B2CF9AE}" pid="3" name="MediaServiceImageTags">
    <vt:lpwstr/>
  </property>
</Properties>
</file>